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3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4.xml" ContentType="application/vnd.openxmlformats-officedocument.theme+xml"/>
  <Override PartName="/ppt/slideLayouts/slideLayout1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95" r:id="rId1"/>
    <p:sldMasterId id="2147484927" r:id="rId2"/>
    <p:sldMasterId id="2147485097" r:id="rId3"/>
    <p:sldMasterId id="2147485515" r:id="rId4"/>
    <p:sldMasterId id="2147485547" r:id="rId5"/>
  </p:sldMasterIdLst>
  <p:notesMasterIdLst>
    <p:notesMasterId r:id="rId26"/>
  </p:notesMasterIdLst>
  <p:sldIdLst>
    <p:sldId id="1014" r:id="rId6"/>
    <p:sldId id="1009" r:id="rId7"/>
    <p:sldId id="1020" r:id="rId8"/>
    <p:sldId id="263" r:id="rId9"/>
    <p:sldId id="1015" r:id="rId10"/>
    <p:sldId id="1016" r:id="rId11"/>
    <p:sldId id="972" r:id="rId12"/>
    <p:sldId id="1043" r:id="rId13"/>
    <p:sldId id="1010" r:id="rId14"/>
    <p:sldId id="1018" r:id="rId15"/>
    <p:sldId id="1068" r:id="rId16"/>
    <p:sldId id="1070" r:id="rId17"/>
    <p:sldId id="1071" r:id="rId18"/>
    <p:sldId id="1072" r:id="rId19"/>
    <p:sldId id="1052" r:id="rId20"/>
    <p:sldId id="1067" r:id="rId21"/>
    <p:sldId id="1073" r:id="rId22"/>
    <p:sldId id="403" r:id="rId23"/>
    <p:sldId id="376" r:id="rId24"/>
    <p:sldId id="1075" r:id="rId25"/>
  </p:sldIdLst>
  <p:sldSz cx="9144000" cy="6858000" type="screen4x3"/>
  <p:notesSz cx="6797675" cy="99266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C0C0C"/>
    <a:srgbClr val="EEEEEE"/>
    <a:srgbClr val="E9ECEF"/>
    <a:srgbClr val="F5FAFF"/>
    <a:srgbClr val="F7F7F7"/>
    <a:srgbClr val="FFF7F6"/>
    <a:srgbClr val="EAECEF"/>
    <a:srgbClr val="EE0000"/>
    <a:srgbClr val="1A6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1" autoAdjust="0"/>
    <p:restoredTop sz="93607" autoAdjust="0"/>
  </p:normalViewPr>
  <p:slideViewPr>
    <p:cSldViewPr>
      <p:cViewPr varScale="1">
        <p:scale>
          <a:sx n="91" d="100"/>
          <a:sy n="91" d="100"/>
        </p:scale>
        <p:origin x="103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ONKYUNG CHAE" userId="46f3ba1256dc8df1" providerId="LiveId" clId="{60BBB6A4-7481-4C38-8DB8-D106DCE4A74C}"/>
    <pc:docChg chg="modSld">
      <pc:chgData name="YOONKYUNG CHAE" userId="46f3ba1256dc8df1" providerId="LiveId" clId="{60BBB6A4-7481-4C38-8DB8-D106DCE4A74C}" dt="2026-05-18T14:15:38.846" v="7" actId="20577"/>
      <pc:docMkLst>
        <pc:docMk/>
      </pc:docMkLst>
      <pc:sldChg chg="modSp mod">
        <pc:chgData name="YOONKYUNG CHAE" userId="46f3ba1256dc8df1" providerId="LiveId" clId="{60BBB6A4-7481-4C38-8DB8-D106DCE4A74C}" dt="2026-05-18T14:15:38.846" v="7" actId="20577"/>
        <pc:sldMkLst>
          <pc:docMk/>
          <pc:sldMk cId="0" sldId="1020"/>
        </pc:sldMkLst>
        <pc:graphicFrameChg chg="modGraphic">
          <ac:chgData name="YOONKYUNG CHAE" userId="46f3ba1256dc8df1" providerId="LiveId" clId="{60BBB6A4-7481-4C38-8DB8-D106DCE4A74C}" dt="2026-05-18T14:15:38.846" v="7" actId="20577"/>
          <ac:graphicFrameMkLst>
            <pc:docMk/>
            <pc:sldMk cId="0" sldId="1020"/>
            <ac:graphicFrameMk id="6" creationId="{EAB41557-D30B-B05B-2475-0C85C4665AF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E2F8483-A47D-F89F-C899-FD1B8D545E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DB480B3-A97D-BD63-37E4-41FC8FBD608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9BC49C8D-6B85-42B6-AE17-DBE8558AF45E}" type="datetimeFigureOut">
              <a:rPr lang="ko-KR" altLang="en-US"/>
              <a:pPr>
                <a:defRPr/>
              </a:pPr>
              <a:t>2026-05-18</a:t>
            </a:fld>
            <a:endParaRPr lang="ko-KR" altLang="en-US" dirty="0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id="{C7FE08C2-C7C6-F04F-232D-D8A0FC3888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id="{4B5B5E71-E24B-6E96-1560-6FD9E477DF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77A4E0-E582-2729-5BFB-AE784FE10B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latinLnBrk="1" hangingPunct="1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EF6C18-3412-EAD0-B527-C7FA57728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9E5C93C0-3D21-4BC8-8A03-81131E53B0E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슬라이드 이미지 개체 틀 1">
            <a:extLst>
              <a:ext uri="{FF2B5EF4-FFF2-40B4-BE49-F238E27FC236}">
                <a16:creationId xmlns:a16="http://schemas.microsoft.com/office/drawing/2014/main" id="{544BCEF3-8560-AFA8-D262-11DB94C4FD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슬라이드 노트 개체 틀 2">
            <a:extLst>
              <a:ext uri="{FF2B5EF4-FFF2-40B4-BE49-F238E27FC236}">
                <a16:creationId xmlns:a16="http://schemas.microsoft.com/office/drawing/2014/main" id="{395AF8C1-EFE1-168A-31EF-D834CC5E44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5172" name="슬라이드 번호 개체 틀 3">
            <a:extLst>
              <a:ext uri="{FF2B5EF4-FFF2-40B4-BE49-F238E27FC236}">
                <a16:creationId xmlns:a16="http://schemas.microsoft.com/office/drawing/2014/main" id="{079F9195-20C9-BFC3-5930-AB22C686B4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F1ED878F-6754-4250-9E34-59461CC73340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3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슬라이드 이미지 개체 틀 1">
            <a:extLst>
              <a:ext uri="{FF2B5EF4-FFF2-40B4-BE49-F238E27FC236}">
                <a16:creationId xmlns:a16="http://schemas.microsoft.com/office/drawing/2014/main" id="{4C971CF9-A500-37A2-FB93-A83FD207DE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슬라이드 노트 개체 틀 2">
            <a:extLst>
              <a:ext uri="{FF2B5EF4-FFF2-40B4-BE49-F238E27FC236}">
                <a16:creationId xmlns:a16="http://schemas.microsoft.com/office/drawing/2014/main" id="{80135A0E-ABE5-FA22-8F66-C486F7C832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7220" name="슬라이드 번호 개체 틀 3">
            <a:extLst>
              <a:ext uri="{FF2B5EF4-FFF2-40B4-BE49-F238E27FC236}">
                <a16:creationId xmlns:a16="http://schemas.microsoft.com/office/drawing/2014/main" id="{47729702-94F1-98BA-A734-0BC643E2FC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531C15D1-A234-4F6D-AB29-E7E37F0867AA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슬라이드 이미지 개체 틀 1">
            <a:extLst>
              <a:ext uri="{FF2B5EF4-FFF2-40B4-BE49-F238E27FC236}">
                <a16:creationId xmlns:a16="http://schemas.microsoft.com/office/drawing/2014/main" id="{D0EDC71B-356E-19BB-9D5F-478785294D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슬라이드 노트 개체 틀 2">
            <a:extLst>
              <a:ext uri="{FF2B5EF4-FFF2-40B4-BE49-F238E27FC236}">
                <a16:creationId xmlns:a16="http://schemas.microsoft.com/office/drawing/2014/main" id="{A7E8D28B-DE5D-8FED-6022-BBC010932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39268" name="슬라이드 번호 개체 틀 3">
            <a:extLst>
              <a:ext uri="{FF2B5EF4-FFF2-40B4-BE49-F238E27FC236}">
                <a16:creationId xmlns:a16="http://schemas.microsoft.com/office/drawing/2014/main" id="{83FCABC2-E257-50C5-9A81-1BB9C6B3E7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A272CE06-4F40-4097-9BA4-D33D2BD5E6C4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5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슬라이드 이미지 개체 틀 1">
            <a:extLst>
              <a:ext uri="{FF2B5EF4-FFF2-40B4-BE49-F238E27FC236}">
                <a16:creationId xmlns:a16="http://schemas.microsoft.com/office/drawing/2014/main" id="{5A3835D7-1E80-075B-DEFE-977AEEF807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슬라이드 노트 개체 틀 2">
            <a:extLst>
              <a:ext uri="{FF2B5EF4-FFF2-40B4-BE49-F238E27FC236}">
                <a16:creationId xmlns:a16="http://schemas.microsoft.com/office/drawing/2014/main" id="{A0D804AC-525E-EABF-043D-7F02A0A24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41316" name="슬라이드 번호 개체 틀 3">
            <a:extLst>
              <a:ext uri="{FF2B5EF4-FFF2-40B4-BE49-F238E27FC236}">
                <a16:creationId xmlns:a16="http://schemas.microsoft.com/office/drawing/2014/main" id="{E6FA08EE-7A71-FAC7-9681-FB4E3444FB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A4FF6F12-83AF-4617-9D13-48F723858870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6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슬라이드 이미지 개체 틀 1">
            <a:extLst>
              <a:ext uri="{FF2B5EF4-FFF2-40B4-BE49-F238E27FC236}">
                <a16:creationId xmlns:a16="http://schemas.microsoft.com/office/drawing/2014/main" id="{9C5EE6D5-5D7D-DABD-8798-CCCBED5E49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슬라이드 노트 개체 틀 2">
            <a:extLst>
              <a:ext uri="{FF2B5EF4-FFF2-40B4-BE49-F238E27FC236}">
                <a16:creationId xmlns:a16="http://schemas.microsoft.com/office/drawing/2014/main" id="{865A472F-157A-8A1C-D518-AA9A2ABE1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45412" name="슬라이드 번호 개체 틀 3">
            <a:extLst>
              <a:ext uri="{FF2B5EF4-FFF2-40B4-BE49-F238E27FC236}">
                <a16:creationId xmlns:a16="http://schemas.microsoft.com/office/drawing/2014/main" id="{E1FC2548-336F-4DA8-5858-44A169778B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B569F175-B4B9-404E-ABE1-B22A3DB0E683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9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슬라이드 이미지 개체 틀 1">
            <a:extLst>
              <a:ext uri="{FF2B5EF4-FFF2-40B4-BE49-F238E27FC236}">
                <a16:creationId xmlns:a16="http://schemas.microsoft.com/office/drawing/2014/main" id="{D4B8EC3F-E0BB-18EB-D3C9-2DACEF8103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슬라이드 노트 개체 틀 2">
            <a:extLst>
              <a:ext uri="{FF2B5EF4-FFF2-40B4-BE49-F238E27FC236}">
                <a16:creationId xmlns:a16="http://schemas.microsoft.com/office/drawing/2014/main" id="{4C16BFA7-EF78-0329-C226-833E6F36B5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47460" name="슬라이드 번호 개체 틀 3">
            <a:extLst>
              <a:ext uri="{FF2B5EF4-FFF2-40B4-BE49-F238E27FC236}">
                <a16:creationId xmlns:a16="http://schemas.microsoft.com/office/drawing/2014/main" id="{B693ED2D-097B-6102-4132-3907DEF55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F98A7870-1BC8-4EB2-9D98-8A1D00971444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10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슬라이드 이미지 개체 틀 1">
            <a:extLst>
              <a:ext uri="{FF2B5EF4-FFF2-40B4-BE49-F238E27FC236}">
                <a16:creationId xmlns:a16="http://schemas.microsoft.com/office/drawing/2014/main" id="{D4B8EC3F-E0BB-18EB-D3C9-2DACEF8103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슬라이드 노트 개체 틀 2">
            <a:extLst>
              <a:ext uri="{FF2B5EF4-FFF2-40B4-BE49-F238E27FC236}">
                <a16:creationId xmlns:a16="http://schemas.microsoft.com/office/drawing/2014/main" id="{4C16BFA7-EF78-0329-C226-833E6F36B5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47460" name="슬라이드 번호 개체 틀 3">
            <a:extLst>
              <a:ext uri="{FF2B5EF4-FFF2-40B4-BE49-F238E27FC236}">
                <a16:creationId xmlns:a16="http://schemas.microsoft.com/office/drawing/2014/main" id="{B693ED2D-097B-6102-4132-3907DEF55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F98A7870-1BC8-4EB2-9D98-8A1D00971444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11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3602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슬라이드 이미지 개체 틀 1">
            <a:extLst>
              <a:ext uri="{FF2B5EF4-FFF2-40B4-BE49-F238E27FC236}">
                <a16:creationId xmlns:a16="http://schemas.microsoft.com/office/drawing/2014/main" id="{D4B8EC3F-E0BB-18EB-D3C9-2DACEF8103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슬라이드 노트 개체 틀 2">
            <a:extLst>
              <a:ext uri="{FF2B5EF4-FFF2-40B4-BE49-F238E27FC236}">
                <a16:creationId xmlns:a16="http://schemas.microsoft.com/office/drawing/2014/main" id="{4C16BFA7-EF78-0329-C226-833E6F36B5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47460" name="슬라이드 번호 개체 틀 3">
            <a:extLst>
              <a:ext uri="{FF2B5EF4-FFF2-40B4-BE49-F238E27FC236}">
                <a16:creationId xmlns:a16="http://schemas.microsoft.com/office/drawing/2014/main" id="{B693ED2D-097B-6102-4132-3907DEF55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F98A7870-1BC8-4EB2-9D98-8A1D00971444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12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6879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슬라이드 이미지 개체 틀 1">
            <a:extLst>
              <a:ext uri="{FF2B5EF4-FFF2-40B4-BE49-F238E27FC236}">
                <a16:creationId xmlns:a16="http://schemas.microsoft.com/office/drawing/2014/main" id="{D4B8EC3F-E0BB-18EB-D3C9-2DACEF8103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슬라이드 노트 개체 틀 2">
            <a:extLst>
              <a:ext uri="{FF2B5EF4-FFF2-40B4-BE49-F238E27FC236}">
                <a16:creationId xmlns:a16="http://schemas.microsoft.com/office/drawing/2014/main" id="{4C16BFA7-EF78-0329-C226-833E6F36B5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47460" name="슬라이드 번호 개체 틀 3">
            <a:extLst>
              <a:ext uri="{FF2B5EF4-FFF2-40B4-BE49-F238E27FC236}">
                <a16:creationId xmlns:a16="http://schemas.microsoft.com/office/drawing/2014/main" id="{B693ED2D-097B-6102-4132-3907DEF55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F98A7870-1BC8-4EB2-9D98-8A1D00971444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13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6752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슬라이드 이미지 개체 틀 1">
            <a:extLst>
              <a:ext uri="{FF2B5EF4-FFF2-40B4-BE49-F238E27FC236}">
                <a16:creationId xmlns:a16="http://schemas.microsoft.com/office/drawing/2014/main" id="{D4B8EC3F-E0BB-18EB-D3C9-2DACEF8103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슬라이드 노트 개체 틀 2">
            <a:extLst>
              <a:ext uri="{FF2B5EF4-FFF2-40B4-BE49-F238E27FC236}">
                <a16:creationId xmlns:a16="http://schemas.microsoft.com/office/drawing/2014/main" id="{4C16BFA7-EF78-0329-C226-833E6F36B5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47460" name="슬라이드 번호 개체 틀 3">
            <a:extLst>
              <a:ext uri="{FF2B5EF4-FFF2-40B4-BE49-F238E27FC236}">
                <a16:creationId xmlns:a16="http://schemas.microsoft.com/office/drawing/2014/main" id="{B693ED2D-097B-6102-4132-3907DEF55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4572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/>
            <a:fld id="{F98A7870-1BC8-4EB2-9D98-8A1D00971444}" type="slidenum">
              <a:rPr kumimoji="0" lang="ko-KR" altLang="en-US" sz="1300" smtClean="0">
                <a:solidFill>
                  <a:srgbClr val="00000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pPr latinLnBrk="0"/>
              <a:t>14</a:t>
            </a:fld>
            <a:endParaRPr kumimoji="0" lang="ko-KR" altLang="en-US" sz="1300">
              <a:solidFill>
                <a:srgbClr val="00000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2011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3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04" indent="0" algn="ctr">
              <a:buNone/>
              <a:defRPr sz="1846"/>
            </a:lvl2pPr>
            <a:lvl3pPr marL="844007" indent="0" algn="ctr">
              <a:buNone/>
              <a:defRPr sz="1662"/>
            </a:lvl3pPr>
            <a:lvl4pPr marL="1266011" indent="0" algn="ctr">
              <a:buNone/>
              <a:defRPr sz="1477"/>
            </a:lvl4pPr>
            <a:lvl5pPr marL="1688014" indent="0" algn="ctr">
              <a:buNone/>
              <a:defRPr sz="1477"/>
            </a:lvl5pPr>
            <a:lvl6pPr marL="2110018" indent="0" algn="ctr">
              <a:buNone/>
              <a:defRPr sz="1477"/>
            </a:lvl6pPr>
            <a:lvl7pPr marL="2532021" indent="0" algn="ctr">
              <a:buNone/>
              <a:defRPr sz="1477"/>
            </a:lvl7pPr>
            <a:lvl8pPr marL="2954025" indent="0" algn="ctr">
              <a:buNone/>
              <a:defRPr sz="1477"/>
            </a:lvl8pPr>
            <a:lvl9pPr marL="3376029" indent="0" algn="ctr">
              <a:buNone/>
              <a:defRPr sz="1477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78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06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제목&amp;부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AFD06F00-33AA-EA24-3D49-BE9B4C78A596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408082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head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046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C37E0DD2-408C-461C-C6B3-3A58BB2E69F5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17426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제목&amp;부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E0551616-C7D5-FC92-A7A3-2D7048BC14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그림 개체 틀 10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9144000" cy="12716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710"/>
            </a:lvl1pPr>
          </a:lstStyle>
          <a:p>
            <a:pPr lvl="0"/>
            <a:endParaRPr lang="ko-KR" altLang="en-US" noProof="0"/>
          </a:p>
        </p:txBody>
      </p:sp>
      <p:sp>
        <p:nvSpPr>
          <p:cNvPr id="5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12946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증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>
            <a:extLst>
              <a:ext uri="{FF2B5EF4-FFF2-40B4-BE49-F238E27FC236}">
                <a16:creationId xmlns:a16="http://schemas.microsoft.com/office/drawing/2014/main" id="{248304D2-20C7-5AE5-AEFB-71D6E02CE3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"/>
          <a:stretch>
            <a:fillRect/>
          </a:stretch>
        </p:blipFill>
        <p:spPr bwMode="auto">
          <a:xfrm>
            <a:off x="-325438" y="4833938"/>
            <a:ext cx="9131301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2B109F9-90BC-5CD6-5E1D-E6F1F0222B2A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그림 개체 틀 16"/>
          <p:cNvSpPr>
            <a:spLocks noGrp="1"/>
          </p:cNvSpPr>
          <p:nvPr>
            <p:ph type="pic" sz="quarter" idx="19"/>
          </p:nvPr>
        </p:nvSpPr>
        <p:spPr>
          <a:xfrm>
            <a:off x="849801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0" name="그림 개체 틀 16"/>
          <p:cNvSpPr>
            <a:spLocks noGrp="1"/>
          </p:cNvSpPr>
          <p:nvPr>
            <p:ph type="pic" sz="quarter" idx="20"/>
          </p:nvPr>
        </p:nvSpPr>
        <p:spPr>
          <a:xfrm>
            <a:off x="2362290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2" name="그림 개체 틀 16"/>
          <p:cNvSpPr>
            <a:spLocks noGrp="1"/>
          </p:cNvSpPr>
          <p:nvPr>
            <p:ph type="pic" sz="quarter" idx="21"/>
          </p:nvPr>
        </p:nvSpPr>
        <p:spPr>
          <a:xfrm>
            <a:off x="3883373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4" name="그림 개체 틀 16"/>
          <p:cNvSpPr>
            <a:spLocks noGrp="1"/>
          </p:cNvSpPr>
          <p:nvPr>
            <p:ph type="pic" sz="quarter" idx="22"/>
          </p:nvPr>
        </p:nvSpPr>
        <p:spPr>
          <a:xfrm>
            <a:off x="5404456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6" name="그림 개체 틀 16"/>
          <p:cNvSpPr>
            <a:spLocks noGrp="1"/>
          </p:cNvSpPr>
          <p:nvPr>
            <p:ph type="pic" sz="quarter" idx="23"/>
          </p:nvPr>
        </p:nvSpPr>
        <p:spPr>
          <a:xfrm>
            <a:off x="6916946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925275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제목&amp;부제목 및 내용_세계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50276733-3567-C3B0-5323-CFE0FAB20DCC}"/>
              </a:ext>
            </a:extLst>
          </p:cNvPr>
          <p:cNvSpPr/>
          <p:nvPr userDrawn="1"/>
        </p:nvSpPr>
        <p:spPr>
          <a:xfrm>
            <a:off x="3105150" y="1136650"/>
            <a:ext cx="5699125" cy="3008313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62" dirty="0">
              <a:ea typeface="나눔스퀘어 네오 Regular" panose="00000500000000000000" pitchFamily="2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D4AC211C-2E39-9F8B-B526-EE933C8DE145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4158742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제목&amp;부제목 및 내용-로고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DB4E72CB-78F6-51DC-44E2-8B4E76A6CB68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내용 개체 틀 2"/>
          <p:cNvSpPr>
            <a:spLocks noGrp="1"/>
          </p:cNvSpPr>
          <p:nvPr>
            <p:ph idx="1"/>
          </p:nvPr>
        </p:nvSpPr>
        <p:spPr>
          <a:xfrm>
            <a:off x="476718" y="2155004"/>
            <a:ext cx="8192993" cy="4021959"/>
          </a:xfrm>
        </p:spPr>
        <p:txBody>
          <a:bodyPr/>
          <a:lstStyle>
            <a:lvl1pPr marL="390997" indent="-390997">
              <a:buFont typeface="Arial" panose="020B0604020202020204" pitchFamily="34" charset="0"/>
              <a:buChar char="•"/>
              <a:defRPr sz="1662" spc="-139"/>
            </a:lvl1pPr>
            <a:lvl2pPr marL="813001" indent="-390997">
              <a:buFont typeface="Arial" panose="020B0604020202020204" pitchFamily="34" charset="0"/>
              <a:buChar char="•"/>
              <a:defRPr sz="1662" spc="-139"/>
            </a:lvl2pPr>
            <a:lvl3pPr marL="1137255" indent="-293248">
              <a:buFont typeface="Arial" panose="020B0604020202020204" pitchFamily="34" charset="0"/>
              <a:buChar char="•"/>
              <a:defRPr sz="1477" spc="-139"/>
            </a:lvl3pPr>
            <a:lvl4pPr marL="1559259" indent="-293248">
              <a:buFont typeface="Arial" panose="020B0604020202020204" pitchFamily="34" charset="0"/>
              <a:buChar char="•"/>
              <a:defRPr sz="1292" spc="-139"/>
            </a:lvl4pPr>
            <a:lvl5pPr marL="1981262" indent="-293248">
              <a:buFont typeface="Arial" panose="020B0604020202020204" pitchFamily="34" charset="0"/>
              <a:buChar char="•"/>
              <a:defRPr sz="1292" spc="-139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674707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제목&amp;부제목 및 내용-세계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B5B73CF-2D15-5F30-96CB-B3C4A8CDBE55}"/>
              </a:ext>
            </a:extLst>
          </p:cNvPr>
          <p:cNvSpPr/>
          <p:nvPr userDrawn="1"/>
        </p:nvSpPr>
        <p:spPr>
          <a:xfrm>
            <a:off x="3221038" y="3902075"/>
            <a:ext cx="6162675" cy="3221038"/>
          </a:xfrm>
          <a:prstGeom prst="rect">
            <a:avLst/>
          </a:prstGeom>
          <a:blipFill dpi="0" rotWithShape="1">
            <a:blip r:embed="rId2">
              <a:alphaModFix amt="3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62" dirty="0"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8603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23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6F2560A0-6510-9652-39B1-8ED9F0D96613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그림 개체 틀 2"/>
          <p:cNvSpPr>
            <a:spLocks noGrp="1"/>
          </p:cNvSpPr>
          <p:nvPr>
            <p:ph type="pic" sz="quarter" idx="19"/>
          </p:nvPr>
        </p:nvSpPr>
        <p:spPr>
          <a:xfrm>
            <a:off x="476546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7" name="그림 개체 틀 2"/>
          <p:cNvSpPr>
            <a:spLocks noGrp="1"/>
          </p:cNvSpPr>
          <p:nvPr>
            <p:ph type="pic" sz="quarter" idx="21"/>
          </p:nvPr>
        </p:nvSpPr>
        <p:spPr>
          <a:xfrm>
            <a:off x="3206534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23"/>
          </p:nvPr>
        </p:nvSpPr>
        <p:spPr>
          <a:xfrm>
            <a:off x="5936521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5" name="그림 개체 틀 2"/>
          <p:cNvSpPr>
            <a:spLocks noGrp="1"/>
          </p:cNvSpPr>
          <p:nvPr>
            <p:ph type="pic" sz="quarter" idx="24"/>
          </p:nvPr>
        </p:nvSpPr>
        <p:spPr>
          <a:xfrm>
            <a:off x="476546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7" name="그림 개체 틀 2"/>
          <p:cNvSpPr>
            <a:spLocks noGrp="1"/>
          </p:cNvSpPr>
          <p:nvPr>
            <p:ph type="pic" sz="quarter" idx="25"/>
          </p:nvPr>
        </p:nvSpPr>
        <p:spPr>
          <a:xfrm>
            <a:off x="3206534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8" name="그림 개체 틀 2"/>
          <p:cNvSpPr>
            <a:spLocks noGrp="1"/>
          </p:cNvSpPr>
          <p:nvPr>
            <p:ph type="pic" sz="quarter" idx="26"/>
          </p:nvPr>
        </p:nvSpPr>
        <p:spPr>
          <a:xfrm>
            <a:off x="5936521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4209156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1" y="1697510"/>
            <a:ext cx="4572000" cy="4345011"/>
          </a:xfrm>
          <a:custGeom>
            <a:avLst/>
            <a:gdLst>
              <a:gd name="connsiteX0" fmla="*/ 0 w 6096000"/>
              <a:gd name="connsiteY0" fmla="*/ 0 h 4345011"/>
              <a:gd name="connsiteX1" fmla="*/ 6096000 w 6096000"/>
              <a:gd name="connsiteY1" fmla="*/ 0 h 4345011"/>
              <a:gd name="connsiteX2" fmla="*/ 6096000 w 6096000"/>
              <a:gd name="connsiteY2" fmla="*/ 4345011 h 4345011"/>
              <a:gd name="connsiteX3" fmla="*/ 0 w 6096000"/>
              <a:gd name="connsiteY3" fmla="*/ 4345011 h 434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345011">
                <a:moveTo>
                  <a:pt x="0" y="0"/>
                </a:moveTo>
                <a:lnTo>
                  <a:pt x="6096000" y="0"/>
                </a:lnTo>
                <a:lnTo>
                  <a:pt x="6096000" y="4345011"/>
                </a:lnTo>
                <a:lnTo>
                  <a:pt x="0" y="434501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0402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6858001"/>
          </a:xfrm>
          <a:custGeom>
            <a:avLst/>
            <a:gdLst>
              <a:gd name="connsiteX0" fmla="*/ 0 w 6096000"/>
              <a:gd name="connsiteY0" fmla="*/ 0 h 4345011"/>
              <a:gd name="connsiteX1" fmla="*/ 6096000 w 6096000"/>
              <a:gd name="connsiteY1" fmla="*/ 0 h 4345011"/>
              <a:gd name="connsiteX2" fmla="*/ 6096000 w 6096000"/>
              <a:gd name="connsiteY2" fmla="*/ 4345011 h 4345011"/>
              <a:gd name="connsiteX3" fmla="*/ 0 w 6096000"/>
              <a:gd name="connsiteY3" fmla="*/ 4345011 h 434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345011">
                <a:moveTo>
                  <a:pt x="0" y="0"/>
                </a:moveTo>
                <a:lnTo>
                  <a:pt x="6096000" y="0"/>
                </a:lnTo>
                <a:lnTo>
                  <a:pt x="6096000" y="4345011"/>
                </a:lnTo>
                <a:lnTo>
                  <a:pt x="0" y="434501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1978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20B2C561-B24D-9D33-96D8-2F94C53D67D8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249378" y="4155542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59343" y="1863507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264427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249378" y="3028361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59343" y="785369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2179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7D6A3AED-56FC-303D-408D-74820CAE0E3B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211287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921828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500746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374652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D7BA1B1F-4F75-A135-C31B-D69048D0DEC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476717" y="1746942"/>
            <a:ext cx="4084893" cy="4362401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8543674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014412" y="0"/>
            <a:ext cx="2814638" cy="6858000"/>
          </a:xfrm>
          <a:custGeom>
            <a:avLst/>
            <a:gdLst>
              <a:gd name="connsiteX0" fmla="*/ 0 w 3752850"/>
              <a:gd name="connsiteY0" fmla="*/ 0 h 6858000"/>
              <a:gd name="connsiteX1" fmla="*/ 3752850 w 3752850"/>
              <a:gd name="connsiteY1" fmla="*/ 0 h 6858000"/>
              <a:gd name="connsiteX2" fmla="*/ 3752850 w 3752850"/>
              <a:gd name="connsiteY2" fmla="*/ 6858000 h 6858000"/>
              <a:gd name="connsiteX3" fmla="*/ 0 w 3752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2850" h="6858000">
                <a:moveTo>
                  <a:pt x="0" y="0"/>
                </a:moveTo>
                <a:lnTo>
                  <a:pt x="3752850" y="0"/>
                </a:lnTo>
                <a:lnTo>
                  <a:pt x="375285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820886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26152" y="0"/>
            <a:ext cx="4517849" cy="6858000"/>
          </a:xfrm>
          <a:custGeom>
            <a:avLst/>
            <a:gdLst>
              <a:gd name="connsiteX0" fmla="*/ 0 w 5885237"/>
              <a:gd name="connsiteY0" fmla="*/ 7559675 h 7559675"/>
              <a:gd name="connsiteX1" fmla="*/ 602648 w 5885237"/>
              <a:gd name="connsiteY1" fmla="*/ 0 h 7559675"/>
              <a:gd name="connsiteX2" fmla="*/ 5282589 w 5885237"/>
              <a:gd name="connsiteY2" fmla="*/ 0 h 7559675"/>
              <a:gd name="connsiteX3" fmla="*/ 5885237 w 5885237"/>
              <a:gd name="connsiteY3" fmla="*/ 7559675 h 7559675"/>
              <a:gd name="connsiteX4" fmla="*/ 0 w 5885237"/>
              <a:gd name="connsiteY4" fmla="*/ 755967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4679941 w 5282589"/>
              <a:gd name="connsiteY2" fmla="*/ 0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5274016 w 5282589"/>
              <a:gd name="connsiteY2" fmla="*/ 45719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5274016 w 5282589"/>
              <a:gd name="connsiteY2" fmla="*/ 45719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2589" h="7559675">
                <a:moveTo>
                  <a:pt x="2353912" y="7529195"/>
                </a:moveTo>
                <a:lnTo>
                  <a:pt x="0" y="0"/>
                </a:lnTo>
                <a:lnTo>
                  <a:pt x="5274016" y="45719"/>
                </a:lnTo>
                <a:cubicBezTo>
                  <a:pt x="5276874" y="2550371"/>
                  <a:pt x="5279731" y="5055023"/>
                  <a:pt x="5282589" y="7559675"/>
                </a:cubicBezTo>
                <a:lnTo>
                  <a:pt x="2353912" y="7529195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91513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750896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267E12A2-AACC-982A-2894-990D78486F54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reeform: Shape 14"/>
          <p:cNvSpPr>
            <a:spLocks noGrp="1"/>
          </p:cNvSpPr>
          <p:nvPr>
            <p:ph type="pic" sz="quarter" idx="10"/>
          </p:nvPr>
        </p:nvSpPr>
        <p:spPr>
          <a:xfrm>
            <a:off x="4767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7" name="Freeform: Shape 14"/>
          <p:cNvSpPr>
            <a:spLocks noGrp="1"/>
          </p:cNvSpPr>
          <p:nvPr>
            <p:ph type="pic" sz="quarter" idx="20"/>
          </p:nvPr>
        </p:nvSpPr>
        <p:spPr>
          <a:xfrm>
            <a:off x="25533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8" name="Freeform: Shape 14"/>
          <p:cNvSpPr>
            <a:spLocks noGrp="1"/>
          </p:cNvSpPr>
          <p:nvPr>
            <p:ph type="pic" sz="quarter" idx="21"/>
          </p:nvPr>
        </p:nvSpPr>
        <p:spPr>
          <a:xfrm>
            <a:off x="46299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9" name="Freeform: Shape 14"/>
          <p:cNvSpPr>
            <a:spLocks noGrp="1"/>
          </p:cNvSpPr>
          <p:nvPr>
            <p:ph type="pic" sz="quarter" idx="22"/>
          </p:nvPr>
        </p:nvSpPr>
        <p:spPr>
          <a:xfrm>
            <a:off x="6706516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6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472988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29D8EE5C-3895-B527-2720-B80F1A705D38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76717" y="4578616"/>
            <a:ext cx="8180458" cy="1816441"/>
          </a:xfrm>
          <a:custGeom>
            <a:avLst/>
            <a:gdLst>
              <a:gd name="connsiteX0" fmla="*/ 0 w 12192000"/>
              <a:gd name="connsiteY0" fmla="*/ 0 h 2790825"/>
              <a:gd name="connsiteX1" fmla="*/ 12192000 w 12192000"/>
              <a:gd name="connsiteY1" fmla="*/ 0 h 2790825"/>
              <a:gd name="connsiteX2" fmla="*/ 12192000 w 12192000"/>
              <a:gd name="connsiteY2" fmla="*/ 2790825 h 2790825"/>
              <a:gd name="connsiteX3" fmla="*/ 0 w 12192000"/>
              <a:gd name="connsiteY3" fmla="*/ 2790825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90825">
                <a:moveTo>
                  <a:pt x="0" y="0"/>
                </a:moveTo>
                <a:lnTo>
                  <a:pt x="12192000" y="0"/>
                </a:lnTo>
                <a:lnTo>
                  <a:pt x="12192000" y="2790825"/>
                </a:lnTo>
                <a:lnTo>
                  <a:pt x="0" y="2790825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900" dirty="0"/>
            </a:lvl1pPr>
          </a:lstStyle>
          <a:p>
            <a:pPr lvl="0"/>
            <a:endParaRPr lang="en-US" noProof="0" dirty="0"/>
          </a:p>
        </p:txBody>
      </p:sp>
      <p:sp>
        <p:nvSpPr>
          <p:cNvPr id="7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1727275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7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9143999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de-DE" sz="1350" dirty="0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285669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454087" y="1078661"/>
            <a:ext cx="2023643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2858841" y="1078661"/>
            <a:ext cx="2198727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/>
          </p:nvPr>
        </p:nvSpPr>
        <p:spPr>
          <a:xfrm>
            <a:off x="5438679" y="1078661"/>
            <a:ext cx="3354281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838367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16CCCF1-5959-FEBD-6D5D-569A18E0A646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5081530" y="1235074"/>
            <a:ext cx="3634406" cy="5153560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2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28064" y="1235074"/>
            <a:ext cx="4403112" cy="262683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28064" y="4101551"/>
            <a:ext cx="2821687" cy="2287083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91274" y="4101551"/>
            <a:ext cx="1339901" cy="2287083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6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3928183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CEEAAF91-B1F8-1C7D-194F-20E1E5614853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37649" y="1621739"/>
            <a:ext cx="4134351" cy="4489110"/>
          </a:xfrm>
          <a:prstGeom prst="snip1Rect">
            <a:avLst>
              <a:gd name="adj" fmla="val 8681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2635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E52D495-CF6E-12BC-4B35-4752ADC302CF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91625" y="1963677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953354" y="1907913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965092" y="1907913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18481749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C7E0C4FF-3B97-A0E0-608C-D64A2DE84EA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그림 개체 틀 6"/>
          <p:cNvSpPr>
            <a:spLocks noGrp="1"/>
          </p:cNvSpPr>
          <p:nvPr>
            <p:ph type="pic" sz="quarter" idx="19"/>
          </p:nvPr>
        </p:nvSpPr>
        <p:spPr>
          <a:xfrm>
            <a:off x="858301" y="2468425"/>
            <a:ext cx="3814428" cy="2536885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0178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0C474943-9F0D-536A-4EE2-7EE2FB932027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5747890" y="1742373"/>
            <a:ext cx="1850794" cy="4258239"/>
          </a:xfrm>
          <a:custGeom>
            <a:avLst/>
            <a:gdLst>
              <a:gd name="connsiteX0" fmla="*/ 195352 w 2086425"/>
              <a:gd name="connsiteY0" fmla="*/ 0 h 4549458"/>
              <a:gd name="connsiteX1" fmla="*/ 450507 w 2086425"/>
              <a:gd name="connsiteY1" fmla="*/ 0 h 4549458"/>
              <a:gd name="connsiteX2" fmla="*/ 450507 w 2086425"/>
              <a:gd name="connsiteY2" fmla="*/ 14564 h 4549458"/>
              <a:gd name="connsiteX3" fmla="*/ 606282 w 2086425"/>
              <a:gd name="connsiteY3" fmla="*/ 170339 h 4549458"/>
              <a:gd name="connsiteX4" fmla="*/ 1482976 w 2086425"/>
              <a:gd name="connsiteY4" fmla="*/ 170339 h 4549458"/>
              <a:gd name="connsiteX5" fmla="*/ 1638751 w 2086425"/>
              <a:gd name="connsiteY5" fmla="*/ 14564 h 4549458"/>
              <a:gd name="connsiteX6" fmla="*/ 1638751 w 2086425"/>
              <a:gd name="connsiteY6" fmla="*/ 0 h 4549458"/>
              <a:gd name="connsiteX7" fmla="*/ 1891073 w 2086425"/>
              <a:gd name="connsiteY7" fmla="*/ 0 h 4549458"/>
              <a:gd name="connsiteX8" fmla="*/ 2086425 w 2086425"/>
              <a:gd name="connsiteY8" fmla="*/ 195352 h 4549458"/>
              <a:gd name="connsiteX9" fmla="*/ 2086425 w 2086425"/>
              <a:gd name="connsiteY9" fmla="*/ 4354106 h 4549458"/>
              <a:gd name="connsiteX10" fmla="*/ 1891073 w 2086425"/>
              <a:gd name="connsiteY10" fmla="*/ 4549458 h 4549458"/>
              <a:gd name="connsiteX11" fmla="*/ 195352 w 2086425"/>
              <a:gd name="connsiteY11" fmla="*/ 4549458 h 4549458"/>
              <a:gd name="connsiteX12" fmla="*/ 0 w 2086425"/>
              <a:gd name="connsiteY12" fmla="*/ 4354106 h 4549458"/>
              <a:gd name="connsiteX13" fmla="*/ 0 w 2086425"/>
              <a:gd name="connsiteY13" fmla="*/ 195352 h 4549458"/>
              <a:gd name="connsiteX14" fmla="*/ 195352 w 2086425"/>
              <a:gd name="connsiteY14" fmla="*/ 0 h 454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25" h="4549458">
                <a:moveTo>
                  <a:pt x="195352" y="0"/>
                </a:moveTo>
                <a:lnTo>
                  <a:pt x="450507" y="0"/>
                </a:lnTo>
                <a:lnTo>
                  <a:pt x="450507" y="14564"/>
                </a:lnTo>
                <a:cubicBezTo>
                  <a:pt x="450507" y="100596"/>
                  <a:pt x="520250" y="170339"/>
                  <a:pt x="606282" y="170339"/>
                </a:cubicBezTo>
                <a:lnTo>
                  <a:pt x="1482976" y="170339"/>
                </a:lnTo>
                <a:cubicBezTo>
                  <a:pt x="1569008" y="170339"/>
                  <a:pt x="1638751" y="100596"/>
                  <a:pt x="1638751" y="14564"/>
                </a:cubicBezTo>
                <a:lnTo>
                  <a:pt x="1638751" y="0"/>
                </a:lnTo>
                <a:lnTo>
                  <a:pt x="1891073" y="0"/>
                </a:lnTo>
                <a:cubicBezTo>
                  <a:pt x="1998963" y="0"/>
                  <a:pt x="2086425" y="87462"/>
                  <a:pt x="2086425" y="195352"/>
                </a:cubicBezTo>
                <a:lnTo>
                  <a:pt x="2086425" y="4354106"/>
                </a:lnTo>
                <a:cubicBezTo>
                  <a:pt x="2086425" y="4461996"/>
                  <a:pt x="1998963" y="4549458"/>
                  <a:pt x="1891073" y="4549458"/>
                </a:cubicBezTo>
                <a:lnTo>
                  <a:pt x="195352" y="4549458"/>
                </a:lnTo>
                <a:cubicBezTo>
                  <a:pt x="87462" y="4549458"/>
                  <a:pt x="0" y="4461996"/>
                  <a:pt x="0" y="4354106"/>
                </a:cubicBezTo>
                <a:lnTo>
                  <a:pt x="0" y="195352"/>
                </a:lnTo>
                <a:cubicBezTo>
                  <a:pt x="0" y="87462"/>
                  <a:pt x="87462" y="0"/>
                  <a:pt x="19535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  <a:p>
            <a:pPr lvl="0"/>
            <a:r>
              <a:rPr lang="en-US" noProof="0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2620457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3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04" indent="0" algn="ctr">
              <a:buNone/>
              <a:defRPr sz="1846"/>
            </a:lvl2pPr>
            <a:lvl3pPr marL="844007" indent="0" algn="ctr">
              <a:buNone/>
              <a:defRPr sz="1662"/>
            </a:lvl3pPr>
            <a:lvl4pPr marL="1266011" indent="0" algn="ctr">
              <a:buNone/>
              <a:defRPr sz="1477"/>
            </a:lvl4pPr>
            <a:lvl5pPr marL="1688014" indent="0" algn="ctr">
              <a:buNone/>
              <a:defRPr sz="1477"/>
            </a:lvl5pPr>
            <a:lvl6pPr marL="2110018" indent="0" algn="ctr">
              <a:buNone/>
              <a:defRPr sz="1477"/>
            </a:lvl6pPr>
            <a:lvl7pPr marL="2532021" indent="0" algn="ctr">
              <a:buNone/>
              <a:defRPr sz="1477"/>
            </a:lvl7pPr>
            <a:lvl8pPr marL="2954025" indent="0" algn="ctr">
              <a:buNone/>
              <a:defRPr sz="1477"/>
            </a:lvl8pPr>
            <a:lvl9pPr marL="3376029" indent="0" algn="ctr">
              <a:buNone/>
              <a:defRPr sz="1477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8215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878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1888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제목&amp;부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2A43DB0-EA09-01BA-A1D8-B3A0F5821272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9517845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head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536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3521B845-5840-538D-BE98-AD8CC4008033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874614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제목&amp;부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B2C8970-C8D1-9AE6-05BD-E47F87F6096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그림 개체 틀 10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9144000" cy="12716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710"/>
            </a:lvl1pPr>
          </a:lstStyle>
          <a:p>
            <a:pPr lvl="0"/>
            <a:endParaRPr lang="ko-KR" altLang="en-US" noProof="0"/>
          </a:p>
        </p:txBody>
      </p:sp>
      <p:sp>
        <p:nvSpPr>
          <p:cNvPr id="5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9693645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증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>
            <a:extLst>
              <a:ext uri="{FF2B5EF4-FFF2-40B4-BE49-F238E27FC236}">
                <a16:creationId xmlns:a16="http://schemas.microsoft.com/office/drawing/2014/main" id="{C26C0521-28FE-6752-8FD1-FF64BA2521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"/>
          <a:stretch>
            <a:fillRect/>
          </a:stretch>
        </p:blipFill>
        <p:spPr bwMode="auto">
          <a:xfrm>
            <a:off x="-325438" y="4833938"/>
            <a:ext cx="9131301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7A35095-32AF-BC88-3CE0-6EF359E952E8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그림 개체 틀 16"/>
          <p:cNvSpPr>
            <a:spLocks noGrp="1"/>
          </p:cNvSpPr>
          <p:nvPr>
            <p:ph type="pic" sz="quarter" idx="19"/>
          </p:nvPr>
        </p:nvSpPr>
        <p:spPr>
          <a:xfrm>
            <a:off x="849801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0" name="그림 개체 틀 16"/>
          <p:cNvSpPr>
            <a:spLocks noGrp="1"/>
          </p:cNvSpPr>
          <p:nvPr>
            <p:ph type="pic" sz="quarter" idx="20"/>
          </p:nvPr>
        </p:nvSpPr>
        <p:spPr>
          <a:xfrm>
            <a:off x="2362290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2" name="그림 개체 틀 16"/>
          <p:cNvSpPr>
            <a:spLocks noGrp="1"/>
          </p:cNvSpPr>
          <p:nvPr>
            <p:ph type="pic" sz="quarter" idx="21"/>
          </p:nvPr>
        </p:nvSpPr>
        <p:spPr>
          <a:xfrm>
            <a:off x="3883373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4" name="그림 개체 틀 16"/>
          <p:cNvSpPr>
            <a:spLocks noGrp="1"/>
          </p:cNvSpPr>
          <p:nvPr>
            <p:ph type="pic" sz="quarter" idx="22"/>
          </p:nvPr>
        </p:nvSpPr>
        <p:spPr>
          <a:xfrm>
            <a:off x="5404456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6" name="그림 개체 틀 16"/>
          <p:cNvSpPr>
            <a:spLocks noGrp="1"/>
          </p:cNvSpPr>
          <p:nvPr>
            <p:ph type="pic" sz="quarter" idx="23"/>
          </p:nvPr>
        </p:nvSpPr>
        <p:spPr>
          <a:xfrm>
            <a:off x="6916946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7507819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제목&amp;부제목 및 내용_세계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D3C940F-59BE-BFB1-940A-2D6076BAC866}"/>
              </a:ext>
            </a:extLst>
          </p:cNvPr>
          <p:cNvSpPr/>
          <p:nvPr userDrawn="1"/>
        </p:nvSpPr>
        <p:spPr>
          <a:xfrm>
            <a:off x="3105150" y="1136650"/>
            <a:ext cx="5699125" cy="3008313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62" dirty="0">
              <a:ea typeface="나눔스퀘어 네오 Regular" panose="00000500000000000000" pitchFamily="2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09B22FDE-3428-F65B-8BBB-90273F6C97E7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1714158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제목&amp;부제목 및 내용-로고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C0D63F90-69F7-7AE1-3901-D51CCFE506FF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내용 개체 틀 2"/>
          <p:cNvSpPr>
            <a:spLocks noGrp="1"/>
          </p:cNvSpPr>
          <p:nvPr>
            <p:ph idx="1"/>
          </p:nvPr>
        </p:nvSpPr>
        <p:spPr>
          <a:xfrm>
            <a:off x="476718" y="2155004"/>
            <a:ext cx="8192993" cy="4021959"/>
          </a:xfrm>
        </p:spPr>
        <p:txBody>
          <a:bodyPr/>
          <a:lstStyle>
            <a:lvl1pPr marL="390997" indent="-390997">
              <a:buFont typeface="Arial" panose="020B0604020202020204" pitchFamily="34" charset="0"/>
              <a:buChar char="•"/>
              <a:defRPr sz="1662" spc="-139"/>
            </a:lvl1pPr>
            <a:lvl2pPr marL="813001" indent="-390997">
              <a:buFont typeface="Arial" panose="020B0604020202020204" pitchFamily="34" charset="0"/>
              <a:buChar char="•"/>
              <a:defRPr sz="1662" spc="-139"/>
            </a:lvl2pPr>
            <a:lvl3pPr marL="1137255" indent="-293248">
              <a:buFont typeface="Arial" panose="020B0604020202020204" pitchFamily="34" charset="0"/>
              <a:buChar char="•"/>
              <a:defRPr sz="1477" spc="-139"/>
            </a:lvl3pPr>
            <a:lvl4pPr marL="1559259" indent="-293248">
              <a:buFont typeface="Arial" panose="020B0604020202020204" pitchFamily="34" charset="0"/>
              <a:buChar char="•"/>
              <a:defRPr sz="1292" spc="-139"/>
            </a:lvl4pPr>
            <a:lvl5pPr marL="1981262" indent="-293248">
              <a:buFont typeface="Arial" panose="020B0604020202020204" pitchFamily="34" charset="0"/>
              <a:buChar char="•"/>
              <a:defRPr sz="1292" spc="-139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4915363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제목&amp;부제목 및 내용-세계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03BEF68-BB89-75D7-E6F1-5103E3A962C8}"/>
              </a:ext>
            </a:extLst>
          </p:cNvPr>
          <p:cNvSpPr/>
          <p:nvPr userDrawn="1"/>
        </p:nvSpPr>
        <p:spPr>
          <a:xfrm>
            <a:off x="3221038" y="3902075"/>
            <a:ext cx="6162675" cy="3221038"/>
          </a:xfrm>
          <a:prstGeom prst="rect">
            <a:avLst/>
          </a:prstGeom>
          <a:blipFill dpi="0" rotWithShape="1">
            <a:blip r:embed="rId2">
              <a:alphaModFix amt="3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62" dirty="0"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55336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7765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3A43C672-FFAB-AF0F-0A5B-6787A26A863A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그림 개체 틀 2"/>
          <p:cNvSpPr>
            <a:spLocks noGrp="1"/>
          </p:cNvSpPr>
          <p:nvPr>
            <p:ph type="pic" sz="quarter" idx="19"/>
          </p:nvPr>
        </p:nvSpPr>
        <p:spPr>
          <a:xfrm>
            <a:off x="476546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7" name="그림 개체 틀 2"/>
          <p:cNvSpPr>
            <a:spLocks noGrp="1"/>
          </p:cNvSpPr>
          <p:nvPr>
            <p:ph type="pic" sz="quarter" idx="21"/>
          </p:nvPr>
        </p:nvSpPr>
        <p:spPr>
          <a:xfrm>
            <a:off x="3206534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23"/>
          </p:nvPr>
        </p:nvSpPr>
        <p:spPr>
          <a:xfrm>
            <a:off x="5936521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5" name="그림 개체 틀 2"/>
          <p:cNvSpPr>
            <a:spLocks noGrp="1"/>
          </p:cNvSpPr>
          <p:nvPr>
            <p:ph type="pic" sz="quarter" idx="24"/>
          </p:nvPr>
        </p:nvSpPr>
        <p:spPr>
          <a:xfrm>
            <a:off x="476546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7" name="그림 개체 틀 2"/>
          <p:cNvSpPr>
            <a:spLocks noGrp="1"/>
          </p:cNvSpPr>
          <p:nvPr>
            <p:ph type="pic" sz="quarter" idx="25"/>
          </p:nvPr>
        </p:nvSpPr>
        <p:spPr>
          <a:xfrm>
            <a:off x="3206534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8" name="그림 개체 틀 2"/>
          <p:cNvSpPr>
            <a:spLocks noGrp="1"/>
          </p:cNvSpPr>
          <p:nvPr>
            <p:ph type="pic" sz="quarter" idx="26"/>
          </p:nvPr>
        </p:nvSpPr>
        <p:spPr>
          <a:xfrm>
            <a:off x="5936521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7468195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1" y="1697510"/>
            <a:ext cx="4572000" cy="4345011"/>
          </a:xfrm>
          <a:custGeom>
            <a:avLst/>
            <a:gdLst>
              <a:gd name="connsiteX0" fmla="*/ 0 w 6096000"/>
              <a:gd name="connsiteY0" fmla="*/ 0 h 4345011"/>
              <a:gd name="connsiteX1" fmla="*/ 6096000 w 6096000"/>
              <a:gd name="connsiteY1" fmla="*/ 0 h 4345011"/>
              <a:gd name="connsiteX2" fmla="*/ 6096000 w 6096000"/>
              <a:gd name="connsiteY2" fmla="*/ 4345011 h 4345011"/>
              <a:gd name="connsiteX3" fmla="*/ 0 w 6096000"/>
              <a:gd name="connsiteY3" fmla="*/ 4345011 h 434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345011">
                <a:moveTo>
                  <a:pt x="0" y="0"/>
                </a:moveTo>
                <a:lnTo>
                  <a:pt x="6096000" y="0"/>
                </a:lnTo>
                <a:lnTo>
                  <a:pt x="6096000" y="4345011"/>
                </a:lnTo>
                <a:lnTo>
                  <a:pt x="0" y="434501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4836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6858001"/>
          </a:xfrm>
          <a:custGeom>
            <a:avLst/>
            <a:gdLst>
              <a:gd name="connsiteX0" fmla="*/ 0 w 6096000"/>
              <a:gd name="connsiteY0" fmla="*/ 0 h 4345011"/>
              <a:gd name="connsiteX1" fmla="*/ 6096000 w 6096000"/>
              <a:gd name="connsiteY1" fmla="*/ 0 h 4345011"/>
              <a:gd name="connsiteX2" fmla="*/ 6096000 w 6096000"/>
              <a:gd name="connsiteY2" fmla="*/ 4345011 h 4345011"/>
              <a:gd name="connsiteX3" fmla="*/ 0 w 6096000"/>
              <a:gd name="connsiteY3" fmla="*/ 4345011 h 434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345011">
                <a:moveTo>
                  <a:pt x="0" y="0"/>
                </a:moveTo>
                <a:lnTo>
                  <a:pt x="6096000" y="0"/>
                </a:lnTo>
                <a:lnTo>
                  <a:pt x="6096000" y="4345011"/>
                </a:lnTo>
                <a:lnTo>
                  <a:pt x="0" y="434501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14847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678678E9-A702-2AA5-9114-AF87DB123A32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249378" y="4155542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59343" y="1863507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5248253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249378" y="3028361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59343" y="785369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4063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3CB7EFBE-E4C1-2AA8-C90C-46B5E0C0CEA0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211287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921828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500746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9611462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65AB8212-7380-22B2-9239-9163887C7194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476717" y="1746942"/>
            <a:ext cx="4084893" cy="4362401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8761823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014412" y="0"/>
            <a:ext cx="2814638" cy="6858000"/>
          </a:xfrm>
          <a:custGeom>
            <a:avLst/>
            <a:gdLst>
              <a:gd name="connsiteX0" fmla="*/ 0 w 3752850"/>
              <a:gd name="connsiteY0" fmla="*/ 0 h 6858000"/>
              <a:gd name="connsiteX1" fmla="*/ 3752850 w 3752850"/>
              <a:gd name="connsiteY1" fmla="*/ 0 h 6858000"/>
              <a:gd name="connsiteX2" fmla="*/ 3752850 w 3752850"/>
              <a:gd name="connsiteY2" fmla="*/ 6858000 h 6858000"/>
              <a:gd name="connsiteX3" fmla="*/ 0 w 3752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2850" h="6858000">
                <a:moveTo>
                  <a:pt x="0" y="0"/>
                </a:moveTo>
                <a:lnTo>
                  <a:pt x="3752850" y="0"/>
                </a:lnTo>
                <a:lnTo>
                  <a:pt x="375285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75941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26152" y="0"/>
            <a:ext cx="4517849" cy="6858000"/>
          </a:xfrm>
          <a:custGeom>
            <a:avLst/>
            <a:gdLst>
              <a:gd name="connsiteX0" fmla="*/ 0 w 5885237"/>
              <a:gd name="connsiteY0" fmla="*/ 7559675 h 7559675"/>
              <a:gd name="connsiteX1" fmla="*/ 602648 w 5885237"/>
              <a:gd name="connsiteY1" fmla="*/ 0 h 7559675"/>
              <a:gd name="connsiteX2" fmla="*/ 5282589 w 5885237"/>
              <a:gd name="connsiteY2" fmla="*/ 0 h 7559675"/>
              <a:gd name="connsiteX3" fmla="*/ 5885237 w 5885237"/>
              <a:gd name="connsiteY3" fmla="*/ 7559675 h 7559675"/>
              <a:gd name="connsiteX4" fmla="*/ 0 w 5885237"/>
              <a:gd name="connsiteY4" fmla="*/ 755967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4679941 w 5282589"/>
              <a:gd name="connsiteY2" fmla="*/ 0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5274016 w 5282589"/>
              <a:gd name="connsiteY2" fmla="*/ 45719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5274016 w 5282589"/>
              <a:gd name="connsiteY2" fmla="*/ 45719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2589" h="7559675">
                <a:moveTo>
                  <a:pt x="2353912" y="7529195"/>
                </a:moveTo>
                <a:lnTo>
                  <a:pt x="0" y="0"/>
                </a:lnTo>
                <a:lnTo>
                  <a:pt x="5274016" y="45719"/>
                </a:lnTo>
                <a:cubicBezTo>
                  <a:pt x="5276874" y="2550371"/>
                  <a:pt x="5279731" y="5055023"/>
                  <a:pt x="5282589" y="7559675"/>
                </a:cubicBezTo>
                <a:lnTo>
                  <a:pt x="2353912" y="7529195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043347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902046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884FCF90-F884-42E9-9005-1E52BE03FFE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reeform: Shape 14"/>
          <p:cNvSpPr>
            <a:spLocks noGrp="1"/>
          </p:cNvSpPr>
          <p:nvPr>
            <p:ph type="pic" sz="quarter" idx="10"/>
          </p:nvPr>
        </p:nvSpPr>
        <p:spPr>
          <a:xfrm>
            <a:off x="4767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7" name="Freeform: Shape 14"/>
          <p:cNvSpPr>
            <a:spLocks noGrp="1"/>
          </p:cNvSpPr>
          <p:nvPr>
            <p:ph type="pic" sz="quarter" idx="20"/>
          </p:nvPr>
        </p:nvSpPr>
        <p:spPr>
          <a:xfrm>
            <a:off x="25533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8" name="Freeform: Shape 14"/>
          <p:cNvSpPr>
            <a:spLocks noGrp="1"/>
          </p:cNvSpPr>
          <p:nvPr>
            <p:ph type="pic" sz="quarter" idx="21"/>
          </p:nvPr>
        </p:nvSpPr>
        <p:spPr>
          <a:xfrm>
            <a:off x="46299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9" name="Freeform: Shape 14"/>
          <p:cNvSpPr>
            <a:spLocks noGrp="1"/>
          </p:cNvSpPr>
          <p:nvPr>
            <p:ph type="pic" sz="quarter" idx="22"/>
          </p:nvPr>
        </p:nvSpPr>
        <p:spPr>
          <a:xfrm>
            <a:off x="6706516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6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9913508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E682C66-AC56-7859-B2B9-003D4437E454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76717" y="4578616"/>
            <a:ext cx="8180458" cy="1816441"/>
          </a:xfrm>
          <a:custGeom>
            <a:avLst/>
            <a:gdLst>
              <a:gd name="connsiteX0" fmla="*/ 0 w 12192000"/>
              <a:gd name="connsiteY0" fmla="*/ 0 h 2790825"/>
              <a:gd name="connsiteX1" fmla="*/ 12192000 w 12192000"/>
              <a:gd name="connsiteY1" fmla="*/ 0 h 2790825"/>
              <a:gd name="connsiteX2" fmla="*/ 12192000 w 12192000"/>
              <a:gd name="connsiteY2" fmla="*/ 2790825 h 2790825"/>
              <a:gd name="connsiteX3" fmla="*/ 0 w 12192000"/>
              <a:gd name="connsiteY3" fmla="*/ 2790825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90825">
                <a:moveTo>
                  <a:pt x="0" y="0"/>
                </a:moveTo>
                <a:lnTo>
                  <a:pt x="12192000" y="0"/>
                </a:lnTo>
                <a:lnTo>
                  <a:pt x="12192000" y="2790825"/>
                </a:lnTo>
                <a:lnTo>
                  <a:pt x="0" y="2790825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900" dirty="0"/>
            </a:lvl1pPr>
          </a:lstStyle>
          <a:p>
            <a:pPr lvl="0"/>
            <a:endParaRPr lang="en-US" noProof="0" dirty="0"/>
          </a:p>
        </p:txBody>
      </p:sp>
      <p:sp>
        <p:nvSpPr>
          <p:cNvPr id="7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9729293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7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9143999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de-DE" sz="1350" dirty="0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1884177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454087" y="1078661"/>
            <a:ext cx="2023643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2858841" y="1078661"/>
            <a:ext cx="2198727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/>
          </p:nvPr>
        </p:nvSpPr>
        <p:spPr>
          <a:xfrm>
            <a:off x="5438679" y="1078661"/>
            <a:ext cx="3354281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67289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D30E70D9-7B18-2204-D344-82DB5A801577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5081530" y="1235074"/>
            <a:ext cx="3634406" cy="5153560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2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28064" y="1235074"/>
            <a:ext cx="4403112" cy="262683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28064" y="4101551"/>
            <a:ext cx="2821687" cy="2287083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91274" y="4101551"/>
            <a:ext cx="1339901" cy="2287083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6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1658588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AD5A806B-9814-ABA7-7A5E-F6CF81BC95EB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37649" y="1621739"/>
            <a:ext cx="4134351" cy="4489110"/>
          </a:xfrm>
          <a:prstGeom prst="snip1Rect">
            <a:avLst>
              <a:gd name="adj" fmla="val 8681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5772514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5BCFB49D-2DE6-64AD-E8A1-3C3C0D1C2DB5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91625" y="1963677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953354" y="1907913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965092" y="1907913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18626252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0844879-C52F-B2A4-70C9-89675D5DD4A9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그림 개체 틀 6"/>
          <p:cNvSpPr>
            <a:spLocks noGrp="1"/>
          </p:cNvSpPr>
          <p:nvPr>
            <p:ph type="pic" sz="quarter" idx="19"/>
          </p:nvPr>
        </p:nvSpPr>
        <p:spPr>
          <a:xfrm>
            <a:off x="858301" y="2468425"/>
            <a:ext cx="3814428" cy="2536885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484082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F64DA7CB-DD7E-C4E9-4948-D8CAB415137A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5747890" y="1742373"/>
            <a:ext cx="1850794" cy="4258239"/>
          </a:xfrm>
          <a:custGeom>
            <a:avLst/>
            <a:gdLst>
              <a:gd name="connsiteX0" fmla="*/ 195352 w 2086425"/>
              <a:gd name="connsiteY0" fmla="*/ 0 h 4549458"/>
              <a:gd name="connsiteX1" fmla="*/ 450507 w 2086425"/>
              <a:gd name="connsiteY1" fmla="*/ 0 h 4549458"/>
              <a:gd name="connsiteX2" fmla="*/ 450507 w 2086425"/>
              <a:gd name="connsiteY2" fmla="*/ 14564 h 4549458"/>
              <a:gd name="connsiteX3" fmla="*/ 606282 w 2086425"/>
              <a:gd name="connsiteY3" fmla="*/ 170339 h 4549458"/>
              <a:gd name="connsiteX4" fmla="*/ 1482976 w 2086425"/>
              <a:gd name="connsiteY4" fmla="*/ 170339 h 4549458"/>
              <a:gd name="connsiteX5" fmla="*/ 1638751 w 2086425"/>
              <a:gd name="connsiteY5" fmla="*/ 14564 h 4549458"/>
              <a:gd name="connsiteX6" fmla="*/ 1638751 w 2086425"/>
              <a:gd name="connsiteY6" fmla="*/ 0 h 4549458"/>
              <a:gd name="connsiteX7" fmla="*/ 1891073 w 2086425"/>
              <a:gd name="connsiteY7" fmla="*/ 0 h 4549458"/>
              <a:gd name="connsiteX8" fmla="*/ 2086425 w 2086425"/>
              <a:gd name="connsiteY8" fmla="*/ 195352 h 4549458"/>
              <a:gd name="connsiteX9" fmla="*/ 2086425 w 2086425"/>
              <a:gd name="connsiteY9" fmla="*/ 4354106 h 4549458"/>
              <a:gd name="connsiteX10" fmla="*/ 1891073 w 2086425"/>
              <a:gd name="connsiteY10" fmla="*/ 4549458 h 4549458"/>
              <a:gd name="connsiteX11" fmla="*/ 195352 w 2086425"/>
              <a:gd name="connsiteY11" fmla="*/ 4549458 h 4549458"/>
              <a:gd name="connsiteX12" fmla="*/ 0 w 2086425"/>
              <a:gd name="connsiteY12" fmla="*/ 4354106 h 4549458"/>
              <a:gd name="connsiteX13" fmla="*/ 0 w 2086425"/>
              <a:gd name="connsiteY13" fmla="*/ 195352 h 4549458"/>
              <a:gd name="connsiteX14" fmla="*/ 195352 w 2086425"/>
              <a:gd name="connsiteY14" fmla="*/ 0 h 454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25" h="4549458">
                <a:moveTo>
                  <a:pt x="195352" y="0"/>
                </a:moveTo>
                <a:lnTo>
                  <a:pt x="450507" y="0"/>
                </a:lnTo>
                <a:lnTo>
                  <a:pt x="450507" y="14564"/>
                </a:lnTo>
                <a:cubicBezTo>
                  <a:pt x="450507" y="100596"/>
                  <a:pt x="520250" y="170339"/>
                  <a:pt x="606282" y="170339"/>
                </a:cubicBezTo>
                <a:lnTo>
                  <a:pt x="1482976" y="170339"/>
                </a:lnTo>
                <a:cubicBezTo>
                  <a:pt x="1569008" y="170339"/>
                  <a:pt x="1638751" y="100596"/>
                  <a:pt x="1638751" y="14564"/>
                </a:cubicBezTo>
                <a:lnTo>
                  <a:pt x="1638751" y="0"/>
                </a:lnTo>
                <a:lnTo>
                  <a:pt x="1891073" y="0"/>
                </a:lnTo>
                <a:cubicBezTo>
                  <a:pt x="1998963" y="0"/>
                  <a:pt x="2086425" y="87462"/>
                  <a:pt x="2086425" y="195352"/>
                </a:cubicBezTo>
                <a:lnTo>
                  <a:pt x="2086425" y="4354106"/>
                </a:lnTo>
                <a:cubicBezTo>
                  <a:pt x="2086425" y="4461996"/>
                  <a:pt x="1998963" y="4549458"/>
                  <a:pt x="1891073" y="4549458"/>
                </a:cubicBezTo>
                <a:lnTo>
                  <a:pt x="195352" y="4549458"/>
                </a:lnTo>
                <a:cubicBezTo>
                  <a:pt x="87462" y="4549458"/>
                  <a:pt x="0" y="4461996"/>
                  <a:pt x="0" y="4354106"/>
                </a:cubicBezTo>
                <a:lnTo>
                  <a:pt x="0" y="195352"/>
                </a:lnTo>
                <a:cubicBezTo>
                  <a:pt x="0" y="87462"/>
                  <a:pt x="87462" y="0"/>
                  <a:pt x="19535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  <a:p>
            <a:pPr lvl="0"/>
            <a:r>
              <a:rPr lang="en-US" noProof="0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5511561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3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04" indent="0" algn="ctr">
              <a:buNone/>
              <a:defRPr sz="1846"/>
            </a:lvl2pPr>
            <a:lvl3pPr marL="844007" indent="0" algn="ctr">
              <a:buNone/>
              <a:defRPr sz="1662"/>
            </a:lvl3pPr>
            <a:lvl4pPr marL="1266011" indent="0" algn="ctr">
              <a:buNone/>
              <a:defRPr sz="1477"/>
            </a:lvl4pPr>
            <a:lvl5pPr marL="1688014" indent="0" algn="ctr">
              <a:buNone/>
              <a:defRPr sz="1477"/>
            </a:lvl5pPr>
            <a:lvl6pPr marL="2110018" indent="0" algn="ctr">
              <a:buNone/>
              <a:defRPr sz="1477"/>
            </a:lvl6pPr>
            <a:lvl7pPr marL="2532021" indent="0" algn="ctr">
              <a:buNone/>
              <a:defRPr sz="1477"/>
            </a:lvl7pPr>
            <a:lvl8pPr marL="2954025" indent="0" algn="ctr">
              <a:buNone/>
              <a:defRPr sz="1477"/>
            </a:lvl8pPr>
            <a:lvl9pPr marL="3376029" indent="0" algn="ctr">
              <a:buNone/>
              <a:defRPr sz="1477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712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4973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5639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제목&amp;부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6E36F2FF-D7C0-9011-4F35-291BD479AB5C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0058921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head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70944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44A81AC-0720-23AA-1AF6-1D9517DC1AA8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1513382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제목&amp;부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DC6995D-20C5-4DDF-F23F-CAD02840789B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그림 개체 틀 10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9144000" cy="127165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710"/>
            </a:lvl1pPr>
          </a:lstStyle>
          <a:p>
            <a:pPr lvl="0"/>
            <a:endParaRPr lang="ko-KR" altLang="en-US" noProof="0"/>
          </a:p>
        </p:txBody>
      </p:sp>
      <p:sp>
        <p:nvSpPr>
          <p:cNvPr id="5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2405021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증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>
            <a:extLst>
              <a:ext uri="{FF2B5EF4-FFF2-40B4-BE49-F238E27FC236}">
                <a16:creationId xmlns:a16="http://schemas.microsoft.com/office/drawing/2014/main" id="{2A745D59-AF92-EDCB-436F-A40654E645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"/>
          <a:stretch>
            <a:fillRect/>
          </a:stretch>
        </p:blipFill>
        <p:spPr bwMode="auto">
          <a:xfrm>
            <a:off x="-325438" y="4833938"/>
            <a:ext cx="9131301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5DD682D3-5AFE-2FDF-BBFD-2CA0E1A7F648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그림 개체 틀 16"/>
          <p:cNvSpPr>
            <a:spLocks noGrp="1"/>
          </p:cNvSpPr>
          <p:nvPr>
            <p:ph type="pic" sz="quarter" idx="19"/>
          </p:nvPr>
        </p:nvSpPr>
        <p:spPr>
          <a:xfrm>
            <a:off x="849801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0" name="그림 개체 틀 16"/>
          <p:cNvSpPr>
            <a:spLocks noGrp="1"/>
          </p:cNvSpPr>
          <p:nvPr>
            <p:ph type="pic" sz="quarter" idx="20"/>
          </p:nvPr>
        </p:nvSpPr>
        <p:spPr>
          <a:xfrm>
            <a:off x="2362290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2" name="그림 개체 틀 16"/>
          <p:cNvSpPr>
            <a:spLocks noGrp="1"/>
          </p:cNvSpPr>
          <p:nvPr>
            <p:ph type="pic" sz="quarter" idx="21"/>
          </p:nvPr>
        </p:nvSpPr>
        <p:spPr>
          <a:xfrm>
            <a:off x="3883373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4" name="그림 개체 틀 16"/>
          <p:cNvSpPr>
            <a:spLocks noGrp="1"/>
          </p:cNvSpPr>
          <p:nvPr>
            <p:ph type="pic" sz="quarter" idx="22"/>
          </p:nvPr>
        </p:nvSpPr>
        <p:spPr>
          <a:xfrm>
            <a:off x="5404456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6" name="그림 개체 틀 16"/>
          <p:cNvSpPr>
            <a:spLocks noGrp="1"/>
          </p:cNvSpPr>
          <p:nvPr>
            <p:ph type="pic" sz="quarter" idx="23"/>
          </p:nvPr>
        </p:nvSpPr>
        <p:spPr>
          <a:xfrm>
            <a:off x="6916946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40539657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제목&amp;부제목 및 내용_세계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1E5A196-DEEB-B107-4295-D548518633E0}"/>
              </a:ext>
            </a:extLst>
          </p:cNvPr>
          <p:cNvSpPr/>
          <p:nvPr userDrawn="1"/>
        </p:nvSpPr>
        <p:spPr>
          <a:xfrm>
            <a:off x="3105150" y="1136650"/>
            <a:ext cx="5699125" cy="3008313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62" dirty="0">
              <a:ea typeface="나눔스퀘어 네오 Regular" panose="00000500000000000000" pitchFamily="2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5759B90E-867B-AFDE-182D-3B8861B5EAF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9609782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제목&amp;부제목 및 내용-로고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8117FB02-0396-C280-120F-A34AFB5F0DAC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내용 개체 틀 2"/>
          <p:cNvSpPr>
            <a:spLocks noGrp="1"/>
          </p:cNvSpPr>
          <p:nvPr>
            <p:ph idx="1"/>
          </p:nvPr>
        </p:nvSpPr>
        <p:spPr>
          <a:xfrm>
            <a:off x="476718" y="2155004"/>
            <a:ext cx="8192993" cy="4021959"/>
          </a:xfrm>
        </p:spPr>
        <p:txBody>
          <a:bodyPr/>
          <a:lstStyle>
            <a:lvl1pPr marL="390997" indent="-390997">
              <a:buFont typeface="Arial" panose="020B0604020202020204" pitchFamily="34" charset="0"/>
              <a:buChar char="•"/>
              <a:defRPr sz="1662" spc="-139"/>
            </a:lvl1pPr>
            <a:lvl2pPr marL="813001" indent="-390997">
              <a:buFont typeface="Arial" panose="020B0604020202020204" pitchFamily="34" charset="0"/>
              <a:buChar char="•"/>
              <a:defRPr sz="1662" spc="-139"/>
            </a:lvl2pPr>
            <a:lvl3pPr marL="1137255" indent="-293248">
              <a:buFont typeface="Arial" panose="020B0604020202020204" pitchFamily="34" charset="0"/>
              <a:buChar char="•"/>
              <a:defRPr sz="1477" spc="-139"/>
            </a:lvl3pPr>
            <a:lvl4pPr marL="1559259" indent="-293248">
              <a:buFont typeface="Arial" panose="020B0604020202020204" pitchFamily="34" charset="0"/>
              <a:buChar char="•"/>
              <a:defRPr sz="1292" spc="-139"/>
            </a:lvl4pPr>
            <a:lvl5pPr marL="1981262" indent="-293248">
              <a:buFont typeface="Arial" panose="020B0604020202020204" pitchFamily="34" charset="0"/>
              <a:buChar char="•"/>
              <a:defRPr sz="1292" spc="-139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6362173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제목&amp;부제목 및 내용-세계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19F4CC85-2418-CDEE-2384-A78D3D3DA421}"/>
              </a:ext>
            </a:extLst>
          </p:cNvPr>
          <p:cNvSpPr/>
          <p:nvPr userDrawn="1"/>
        </p:nvSpPr>
        <p:spPr>
          <a:xfrm>
            <a:off x="3221038" y="3902075"/>
            <a:ext cx="6162675" cy="3221038"/>
          </a:xfrm>
          <a:prstGeom prst="rect">
            <a:avLst/>
          </a:prstGeom>
          <a:blipFill dpi="0" rotWithShape="1">
            <a:blip r:embed="rId2">
              <a:alphaModFix amt="3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62" dirty="0"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30598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1031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C97BC04D-B02B-B786-B04F-536B6D42F618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그림 개체 틀 2"/>
          <p:cNvSpPr>
            <a:spLocks noGrp="1"/>
          </p:cNvSpPr>
          <p:nvPr>
            <p:ph type="pic" sz="quarter" idx="19"/>
          </p:nvPr>
        </p:nvSpPr>
        <p:spPr>
          <a:xfrm>
            <a:off x="476546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7" name="그림 개체 틀 2"/>
          <p:cNvSpPr>
            <a:spLocks noGrp="1"/>
          </p:cNvSpPr>
          <p:nvPr>
            <p:ph type="pic" sz="quarter" idx="21"/>
          </p:nvPr>
        </p:nvSpPr>
        <p:spPr>
          <a:xfrm>
            <a:off x="3206534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23"/>
          </p:nvPr>
        </p:nvSpPr>
        <p:spPr>
          <a:xfrm>
            <a:off x="5936521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5" name="그림 개체 틀 2"/>
          <p:cNvSpPr>
            <a:spLocks noGrp="1"/>
          </p:cNvSpPr>
          <p:nvPr>
            <p:ph type="pic" sz="quarter" idx="24"/>
          </p:nvPr>
        </p:nvSpPr>
        <p:spPr>
          <a:xfrm>
            <a:off x="476546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7" name="그림 개체 틀 2"/>
          <p:cNvSpPr>
            <a:spLocks noGrp="1"/>
          </p:cNvSpPr>
          <p:nvPr>
            <p:ph type="pic" sz="quarter" idx="25"/>
          </p:nvPr>
        </p:nvSpPr>
        <p:spPr>
          <a:xfrm>
            <a:off x="3206534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8" name="그림 개체 틀 2"/>
          <p:cNvSpPr>
            <a:spLocks noGrp="1"/>
          </p:cNvSpPr>
          <p:nvPr>
            <p:ph type="pic" sz="quarter" idx="26"/>
          </p:nvPr>
        </p:nvSpPr>
        <p:spPr>
          <a:xfrm>
            <a:off x="5936521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1324665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1" y="1697510"/>
            <a:ext cx="4572000" cy="4345011"/>
          </a:xfrm>
          <a:custGeom>
            <a:avLst/>
            <a:gdLst>
              <a:gd name="connsiteX0" fmla="*/ 0 w 6096000"/>
              <a:gd name="connsiteY0" fmla="*/ 0 h 4345011"/>
              <a:gd name="connsiteX1" fmla="*/ 6096000 w 6096000"/>
              <a:gd name="connsiteY1" fmla="*/ 0 h 4345011"/>
              <a:gd name="connsiteX2" fmla="*/ 6096000 w 6096000"/>
              <a:gd name="connsiteY2" fmla="*/ 4345011 h 4345011"/>
              <a:gd name="connsiteX3" fmla="*/ 0 w 6096000"/>
              <a:gd name="connsiteY3" fmla="*/ 4345011 h 434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345011">
                <a:moveTo>
                  <a:pt x="0" y="0"/>
                </a:moveTo>
                <a:lnTo>
                  <a:pt x="6096000" y="0"/>
                </a:lnTo>
                <a:lnTo>
                  <a:pt x="6096000" y="4345011"/>
                </a:lnTo>
                <a:lnTo>
                  <a:pt x="0" y="434501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67456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6858001"/>
          </a:xfrm>
          <a:custGeom>
            <a:avLst/>
            <a:gdLst>
              <a:gd name="connsiteX0" fmla="*/ 0 w 6096000"/>
              <a:gd name="connsiteY0" fmla="*/ 0 h 4345011"/>
              <a:gd name="connsiteX1" fmla="*/ 6096000 w 6096000"/>
              <a:gd name="connsiteY1" fmla="*/ 0 h 4345011"/>
              <a:gd name="connsiteX2" fmla="*/ 6096000 w 6096000"/>
              <a:gd name="connsiteY2" fmla="*/ 4345011 h 4345011"/>
              <a:gd name="connsiteX3" fmla="*/ 0 w 6096000"/>
              <a:gd name="connsiteY3" fmla="*/ 4345011 h 434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345011">
                <a:moveTo>
                  <a:pt x="0" y="0"/>
                </a:moveTo>
                <a:lnTo>
                  <a:pt x="6096000" y="0"/>
                </a:lnTo>
                <a:lnTo>
                  <a:pt x="6096000" y="4345011"/>
                </a:lnTo>
                <a:lnTo>
                  <a:pt x="0" y="434501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42508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D92DE3F-DEE8-401F-A2AB-3B0F1099D90C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249378" y="4155542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59343" y="1863507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2793187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249378" y="3028361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59343" y="785369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924027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3BFB2970-FAB8-F2D3-255D-0355EB2A859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211287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921828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500746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7105293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D74FA46F-213F-03C4-08DA-29CC3C13BB79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476717" y="1746942"/>
            <a:ext cx="4084893" cy="4362401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4014767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014412" y="0"/>
            <a:ext cx="2814638" cy="6858000"/>
          </a:xfrm>
          <a:custGeom>
            <a:avLst/>
            <a:gdLst>
              <a:gd name="connsiteX0" fmla="*/ 0 w 3752850"/>
              <a:gd name="connsiteY0" fmla="*/ 0 h 6858000"/>
              <a:gd name="connsiteX1" fmla="*/ 3752850 w 3752850"/>
              <a:gd name="connsiteY1" fmla="*/ 0 h 6858000"/>
              <a:gd name="connsiteX2" fmla="*/ 3752850 w 3752850"/>
              <a:gd name="connsiteY2" fmla="*/ 6858000 h 6858000"/>
              <a:gd name="connsiteX3" fmla="*/ 0 w 37528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2850" h="6858000">
                <a:moveTo>
                  <a:pt x="0" y="0"/>
                </a:moveTo>
                <a:lnTo>
                  <a:pt x="3752850" y="0"/>
                </a:lnTo>
                <a:lnTo>
                  <a:pt x="375285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970030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26152" y="0"/>
            <a:ext cx="4517849" cy="6858000"/>
          </a:xfrm>
          <a:custGeom>
            <a:avLst/>
            <a:gdLst>
              <a:gd name="connsiteX0" fmla="*/ 0 w 5885237"/>
              <a:gd name="connsiteY0" fmla="*/ 7559675 h 7559675"/>
              <a:gd name="connsiteX1" fmla="*/ 602648 w 5885237"/>
              <a:gd name="connsiteY1" fmla="*/ 0 h 7559675"/>
              <a:gd name="connsiteX2" fmla="*/ 5282589 w 5885237"/>
              <a:gd name="connsiteY2" fmla="*/ 0 h 7559675"/>
              <a:gd name="connsiteX3" fmla="*/ 5885237 w 5885237"/>
              <a:gd name="connsiteY3" fmla="*/ 7559675 h 7559675"/>
              <a:gd name="connsiteX4" fmla="*/ 0 w 5885237"/>
              <a:gd name="connsiteY4" fmla="*/ 755967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4679941 w 5282589"/>
              <a:gd name="connsiteY2" fmla="*/ 0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5274016 w 5282589"/>
              <a:gd name="connsiteY2" fmla="*/ 45719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5274016 w 5282589"/>
              <a:gd name="connsiteY2" fmla="*/ 45719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2589" h="7559675">
                <a:moveTo>
                  <a:pt x="2353912" y="7529195"/>
                </a:moveTo>
                <a:lnTo>
                  <a:pt x="0" y="0"/>
                </a:lnTo>
                <a:lnTo>
                  <a:pt x="5274016" y="45719"/>
                </a:lnTo>
                <a:cubicBezTo>
                  <a:pt x="5276874" y="2550371"/>
                  <a:pt x="5279731" y="5055023"/>
                  <a:pt x="5282589" y="7559675"/>
                </a:cubicBezTo>
                <a:lnTo>
                  <a:pt x="2353912" y="7529195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18686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0620453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4B48B21-2AF7-3DCA-EF0B-AA7AB1577543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reeform: Shape 14"/>
          <p:cNvSpPr>
            <a:spLocks noGrp="1"/>
          </p:cNvSpPr>
          <p:nvPr>
            <p:ph type="pic" sz="quarter" idx="10"/>
          </p:nvPr>
        </p:nvSpPr>
        <p:spPr>
          <a:xfrm>
            <a:off x="4767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7" name="Freeform: Shape 14"/>
          <p:cNvSpPr>
            <a:spLocks noGrp="1"/>
          </p:cNvSpPr>
          <p:nvPr>
            <p:ph type="pic" sz="quarter" idx="20"/>
          </p:nvPr>
        </p:nvSpPr>
        <p:spPr>
          <a:xfrm>
            <a:off x="25533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8" name="Freeform: Shape 14"/>
          <p:cNvSpPr>
            <a:spLocks noGrp="1"/>
          </p:cNvSpPr>
          <p:nvPr>
            <p:ph type="pic" sz="quarter" idx="21"/>
          </p:nvPr>
        </p:nvSpPr>
        <p:spPr>
          <a:xfrm>
            <a:off x="46299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9" name="Freeform: Shape 14"/>
          <p:cNvSpPr>
            <a:spLocks noGrp="1"/>
          </p:cNvSpPr>
          <p:nvPr>
            <p:ph type="pic" sz="quarter" idx="22"/>
          </p:nvPr>
        </p:nvSpPr>
        <p:spPr>
          <a:xfrm>
            <a:off x="6706516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6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68172752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E9E9F5F-387B-53B1-3512-3532FA3B53BB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76717" y="4578616"/>
            <a:ext cx="8180458" cy="1816441"/>
          </a:xfrm>
          <a:custGeom>
            <a:avLst/>
            <a:gdLst>
              <a:gd name="connsiteX0" fmla="*/ 0 w 12192000"/>
              <a:gd name="connsiteY0" fmla="*/ 0 h 2790825"/>
              <a:gd name="connsiteX1" fmla="*/ 12192000 w 12192000"/>
              <a:gd name="connsiteY1" fmla="*/ 0 h 2790825"/>
              <a:gd name="connsiteX2" fmla="*/ 12192000 w 12192000"/>
              <a:gd name="connsiteY2" fmla="*/ 2790825 h 2790825"/>
              <a:gd name="connsiteX3" fmla="*/ 0 w 12192000"/>
              <a:gd name="connsiteY3" fmla="*/ 2790825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90825">
                <a:moveTo>
                  <a:pt x="0" y="0"/>
                </a:moveTo>
                <a:lnTo>
                  <a:pt x="12192000" y="0"/>
                </a:lnTo>
                <a:lnTo>
                  <a:pt x="12192000" y="2790825"/>
                </a:lnTo>
                <a:lnTo>
                  <a:pt x="0" y="2790825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900" dirty="0"/>
            </a:lvl1pPr>
          </a:lstStyle>
          <a:p>
            <a:pPr lvl="0"/>
            <a:endParaRPr lang="en-US" noProof="0" dirty="0"/>
          </a:p>
        </p:txBody>
      </p:sp>
      <p:sp>
        <p:nvSpPr>
          <p:cNvPr id="7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734107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7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9143999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de-DE" sz="1350" dirty="0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341799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454087" y="1078661"/>
            <a:ext cx="2023643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2858841" y="1078661"/>
            <a:ext cx="2198727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/>
          </p:nvPr>
        </p:nvSpPr>
        <p:spPr>
          <a:xfrm>
            <a:off x="5438679" y="1078661"/>
            <a:ext cx="3354281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28363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B66E1EC-39B1-0DAC-8C64-958E7EA52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91625" y="1963677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953354" y="1907913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965092" y="1907913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42124994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D5A9689-09CA-D901-DEB4-D2E4767F4407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그림 개체 틀 6"/>
          <p:cNvSpPr>
            <a:spLocks noGrp="1"/>
          </p:cNvSpPr>
          <p:nvPr>
            <p:ph type="pic" sz="quarter" idx="19"/>
          </p:nvPr>
        </p:nvSpPr>
        <p:spPr>
          <a:xfrm>
            <a:off x="858301" y="2468425"/>
            <a:ext cx="3814428" cy="2536885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55018442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54A290AA-84E1-FD48-F4A6-A95FE12260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5747890" y="1742373"/>
            <a:ext cx="1850794" cy="4258239"/>
          </a:xfrm>
          <a:custGeom>
            <a:avLst/>
            <a:gdLst>
              <a:gd name="connsiteX0" fmla="*/ 195352 w 2086425"/>
              <a:gd name="connsiteY0" fmla="*/ 0 h 4549458"/>
              <a:gd name="connsiteX1" fmla="*/ 450507 w 2086425"/>
              <a:gd name="connsiteY1" fmla="*/ 0 h 4549458"/>
              <a:gd name="connsiteX2" fmla="*/ 450507 w 2086425"/>
              <a:gd name="connsiteY2" fmla="*/ 14564 h 4549458"/>
              <a:gd name="connsiteX3" fmla="*/ 606282 w 2086425"/>
              <a:gd name="connsiteY3" fmla="*/ 170339 h 4549458"/>
              <a:gd name="connsiteX4" fmla="*/ 1482976 w 2086425"/>
              <a:gd name="connsiteY4" fmla="*/ 170339 h 4549458"/>
              <a:gd name="connsiteX5" fmla="*/ 1638751 w 2086425"/>
              <a:gd name="connsiteY5" fmla="*/ 14564 h 4549458"/>
              <a:gd name="connsiteX6" fmla="*/ 1638751 w 2086425"/>
              <a:gd name="connsiteY6" fmla="*/ 0 h 4549458"/>
              <a:gd name="connsiteX7" fmla="*/ 1891073 w 2086425"/>
              <a:gd name="connsiteY7" fmla="*/ 0 h 4549458"/>
              <a:gd name="connsiteX8" fmla="*/ 2086425 w 2086425"/>
              <a:gd name="connsiteY8" fmla="*/ 195352 h 4549458"/>
              <a:gd name="connsiteX9" fmla="*/ 2086425 w 2086425"/>
              <a:gd name="connsiteY9" fmla="*/ 4354106 h 4549458"/>
              <a:gd name="connsiteX10" fmla="*/ 1891073 w 2086425"/>
              <a:gd name="connsiteY10" fmla="*/ 4549458 h 4549458"/>
              <a:gd name="connsiteX11" fmla="*/ 195352 w 2086425"/>
              <a:gd name="connsiteY11" fmla="*/ 4549458 h 4549458"/>
              <a:gd name="connsiteX12" fmla="*/ 0 w 2086425"/>
              <a:gd name="connsiteY12" fmla="*/ 4354106 h 4549458"/>
              <a:gd name="connsiteX13" fmla="*/ 0 w 2086425"/>
              <a:gd name="connsiteY13" fmla="*/ 195352 h 4549458"/>
              <a:gd name="connsiteX14" fmla="*/ 195352 w 2086425"/>
              <a:gd name="connsiteY14" fmla="*/ 0 h 454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25" h="4549458">
                <a:moveTo>
                  <a:pt x="195352" y="0"/>
                </a:moveTo>
                <a:lnTo>
                  <a:pt x="450507" y="0"/>
                </a:lnTo>
                <a:lnTo>
                  <a:pt x="450507" y="14564"/>
                </a:lnTo>
                <a:cubicBezTo>
                  <a:pt x="450507" y="100596"/>
                  <a:pt x="520250" y="170339"/>
                  <a:pt x="606282" y="170339"/>
                </a:cubicBezTo>
                <a:lnTo>
                  <a:pt x="1482976" y="170339"/>
                </a:lnTo>
                <a:cubicBezTo>
                  <a:pt x="1569008" y="170339"/>
                  <a:pt x="1638751" y="100596"/>
                  <a:pt x="1638751" y="14564"/>
                </a:cubicBezTo>
                <a:lnTo>
                  <a:pt x="1638751" y="0"/>
                </a:lnTo>
                <a:lnTo>
                  <a:pt x="1891073" y="0"/>
                </a:lnTo>
                <a:cubicBezTo>
                  <a:pt x="1998963" y="0"/>
                  <a:pt x="2086425" y="87462"/>
                  <a:pt x="2086425" y="195352"/>
                </a:cubicBezTo>
                <a:lnTo>
                  <a:pt x="2086425" y="4354106"/>
                </a:lnTo>
                <a:cubicBezTo>
                  <a:pt x="2086425" y="4461996"/>
                  <a:pt x="1998963" y="4549458"/>
                  <a:pt x="1891073" y="4549458"/>
                </a:cubicBezTo>
                <a:lnTo>
                  <a:pt x="195352" y="4549458"/>
                </a:lnTo>
                <a:cubicBezTo>
                  <a:pt x="87462" y="4549458"/>
                  <a:pt x="0" y="4461996"/>
                  <a:pt x="0" y="4354106"/>
                </a:cubicBezTo>
                <a:lnTo>
                  <a:pt x="0" y="195352"/>
                </a:lnTo>
                <a:cubicBezTo>
                  <a:pt x="0" y="87462"/>
                  <a:pt x="87462" y="0"/>
                  <a:pt x="19535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rtlCol="0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  <a:p>
            <a:pPr lvl="0"/>
            <a:r>
              <a:rPr lang="en-US" noProof="0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357979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3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04" indent="0" algn="ctr">
              <a:buNone/>
              <a:defRPr sz="1846"/>
            </a:lvl2pPr>
            <a:lvl3pPr marL="844007" indent="0" algn="ctr">
              <a:buNone/>
              <a:defRPr sz="1662"/>
            </a:lvl3pPr>
            <a:lvl4pPr marL="1266011" indent="0" algn="ctr">
              <a:buNone/>
              <a:defRPr sz="1477"/>
            </a:lvl4pPr>
            <a:lvl5pPr marL="1688014" indent="0" algn="ctr">
              <a:buNone/>
              <a:defRPr sz="1477"/>
            </a:lvl5pPr>
            <a:lvl6pPr marL="2110018" indent="0" algn="ctr">
              <a:buNone/>
              <a:defRPr sz="1477"/>
            </a:lvl6pPr>
            <a:lvl7pPr marL="2532021" indent="0" algn="ctr">
              <a:buNone/>
              <a:defRPr sz="1477"/>
            </a:lvl7pPr>
            <a:lvl8pPr marL="2954025" indent="0" algn="ctr">
              <a:buNone/>
              <a:defRPr sz="1477"/>
            </a:lvl8pPr>
            <a:lvl9pPr marL="3376029" indent="0" algn="ctr">
              <a:buNone/>
              <a:defRPr sz="1477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476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44571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6183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제목&amp;부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EB77F20D-3505-2291-A97B-F44349D088FA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7727037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head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18688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D3078B35-C411-D129-4A3D-171989568E95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5698268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제목&amp;부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F5F86208-06E7-4158-DD00-5774A016BAD7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그림 개체 틀 10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9144000" cy="1271654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710"/>
            </a:lvl1pPr>
          </a:lstStyle>
          <a:p>
            <a:pPr lvl="0"/>
            <a:endParaRPr lang="ko-KR" altLang="en-US" noProof="0"/>
          </a:p>
        </p:txBody>
      </p:sp>
      <p:sp>
        <p:nvSpPr>
          <p:cNvPr id="5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2003197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증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>
            <a:extLst>
              <a:ext uri="{FF2B5EF4-FFF2-40B4-BE49-F238E27FC236}">
                <a16:creationId xmlns:a16="http://schemas.microsoft.com/office/drawing/2014/main" id="{908C294A-ACFF-6704-6C5D-38BAE540B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"/>
          <a:stretch>
            <a:fillRect/>
          </a:stretch>
        </p:blipFill>
        <p:spPr bwMode="auto">
          <a:xfrm>
            <a:off x="-325438" y="4833938"/>
            <a:ext cx="9131301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0387F30-7CBA-E06E-6CBA-C4372C0B95E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그림 개체 틀 16"/>
          <p:cNvSpPr>
            <a:spLocks noGrp="1"/>
          </p:cNvSpPr>
          <p:nvPr>
            <p:ph type="pic" sz="quarter" idx="19"/>
          </p:nvPr>
        </p:nvSpPr>
        <p:spPr>
          <a:xfrm>
            <a:off x="849801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0" name="그림 개체 틀 16"/>
          <p:cNvSpPr>
            <a:spLocks noGrp="1"/>
          </p:cNvSpPr>
          <p:nvPr>
            <p:ph type="pic" sz="quarter" idx="20"/>
          </p:nvPr>
        </p:nvSpPr>
        <p:spPr>
          <a:xfrm>
            <a:off x="2362290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2" name="그림 개체 틀 16"/>
          <p:cNvSpPr>
            <a:spLocks noGrp="1"/>
          </p:cNvSpPr>
          <p:nvPr>
            <p:ph type="pic" sz="quarter" idx="21"/>
          </p:nvPr>
        </p:nvSpPr>
        <p:spPr>
          <a:xfrm>
            <a:off x="3883373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4" name="그림 개체 틀 16"/>
          <p:cNvSpPr>
            <a:spLocks noGrp="1"/>
          </p:cNvSpPr>
          <p:nvPr>
            <p:ph type="pic" sz="quarter" idx="22"/>
          </p:nvPr>
        </p:nvSpPr>
        <p:spPr>
          <a:xfrm>
            <a:off x="5404456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6" name="그림 개체 틀 16"/>
          <p:cNvSpPr>
            <a:spLocks noGrp="1"/>
          </p:cNvSpPr>
          <p:nvPr>
            <p:ph type="pic" sz="quarter" idx="23"/>
          </p:nvPr>
        </p:nvSpPr>
        <p:spPr>
          <a:xfrm>
            <a:off x="6916946" y="2853152"/>
            <a:ext cx="1371153" cy="2151662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 dirty="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3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9424165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제목&amp;부제목 및 내용_세계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45D7D5CB-5CAF-A284-66A3-67705C420104}"/>
              </a:ext>
            </a:extLst>
          </p:cNvPr>
          <p:cNvSpPr/>
          <p:nvPr userDrawn="1"/>
        </p:nvSpPr>
        <p:spPr>
          <a:xfrm>
            <a:off x="3105150" y="1136650"/>
            <a:ext cx="5699125" cy="3008313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62" dirty="0">
              <a:ea typeface="나눔스퀘어 네오 Regular" panose="00000500000000000000" pitchFamily="2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AA940A01-54F6-D1A0-13C9-EE14FA8DFC90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27444238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제목&amp;부제목 및 내용-로고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524D4BE5-1FF2-1604-3960-860DB9405DE1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내용 개체 틀 2"/>
          <p:cNvSpPr>
            <a:spLocks noGrp="1"/>
          </p:cNvSpPr>
          <p:nvPr>
            <p:ph idx="1"/>
          </p:nvPr>
        </p:nvSpPr>
        <p:spPr>
          <a:xfrm>
            <a:off x="476718" y="2155004"/>
            <a:ext cx="8192993" cy="4021959"/>
          </a:xfrm>
        </p:spPr>
        <p:txBody>
          <a:bodyPr/>
          <a:lstStyle>
            <a:lvl1pPr marL="390997" indent="-390997">
              <a:buFont typeface="Arial" panose="020B0604020202020204" pitchFamily="34" charset="0"/>
              <a:buChar char="•"/>
              <a:defRPr sz="1662" spc="-139"/>
            </a:lvl1pPr>
            <a:lvl2pPr marL="813001" indent="-390997">
              <a:buFont typeface="Arial" panose="020B0604020202020204" pitchFamily="34" charset="0"/>
              <a:buChar char="•"/>
              <a:defRPr sz="1662" spc="-139"/>
            </a:lvl2pPr>
            <a:lvl3pPr marL="1137255" indent="-293248">
              <a:buFont typeface="Arial" panose="020B0604020202020204" pitchFamily="34" charset="0"/>
              <a:buChar char="•"/>
              <a:defRPr sz="1477" spc="-139"/>
            </a:lvl3pPr>
            <a:lvl4pPr marL="1559259" indent="-293248">
              <a:buFont typeface="Arial" panose="020B0604020202020204" pitchFamily="34" charset="0"/>
              <a:buChar char="•"/>
              <a:defRPr sz="1292" spc="-139"/>
            </a:lvl4pPr>
            <a:lvl5pPr marL="1981262" indent="-293248">
              <a:buFont typeface="Arial" panose="020B0604020202020204" pitchFamily="34" charset="0"/>
              <a:buChar char="•"/>
              <a:defRPr sz="1292" spc="-139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76824673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제목&amp;부제목 및 내용-세계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66C55B2-4153-6D9E-87BB-5134210C26F1}"/>
              </a:ext>
            </a:extLst>
          </p:cNvPr>
          <p:cNvSpPr/>
          <p:nvPr userDrawn="1"/>
        </p:nvSpPr>
        <p:spPr>
          <a:xfrm>
            <a:off x="3221038" y="3902075"/>
            <a:ext cx="6162675" cy="3221038"/>
          </a:xfrm>
          <a:prstGeom prst="rect">
            <a:avLst/>
          </a:prstGeom>
          <a:blipFill dpi="0" rotWithShape="1">
            <a:blip r:embed="rId2">
              <a:alphaModFix amt="3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62" dirty="0"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7729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95406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623F2893-E572-C1FA-A230-DF48AA2BF69E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그림 개체 틀 2"/>
          <p:cNvSpPr>
            <a:spLocks noGrp="1"/>
          </p:cNvSpPr>
          <p:nvPr>
            <p:ph type="pic" sz="quarter" idx="19"/>
          </p:nvPr>
        </p:nvSpPr>
        <p:spPr>
          <a:xfrm>
            <a:off x="476546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7" name="그림 개체 틀 2"/>
          <p:cNvSpPr>
            <a:spLocks noGrp="1"/>
          </p:cNvSpPr>
          <p:nvPr>
            <p:ph type="pic" sz="quarter" idx="21"/>
          </p:nvPr>
        </p:nvSpPr>
        <p:spPr>
          <a:xfrm>
            <a:off x="3206534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23"/>
          </p:nvPr>
        </p:nvSpPr>
        <p:spPr>
          <a:xfrm>
            <a:off x="5936521" y="1749784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5" name="그림 개체 틀 2"/>
          <p:cNvSpPr>
            <a:spLocks noGrp="1"/>
          </p:cNvSpPr>
          <p:nvPr>
            <p:ph type="pic" sz="quarter" idx="24"/>
          </p:nvPr>
        </p:nvSpPr>
        <p:spPr>
          <a:xfrm>
            <a:off x="476546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7" name="그림 개체 틀 2"/>
          <p:cNvSpPr>
            <a:spLocks noGrp="1"/>
          </p:cNvSpPr>
          <p:nvPr>
            <p:ph type="pic" sz="quarter" idx="25"/>
          </p:nvPr>
        </p:nvSpPr>
        <p:spPr>
          <a:xfrm>
            <a:off x="3206534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18" name="그림 개체 틀 2"/>
          <p:cNvSpPr>
            <a:spLocks noGrp="1"/>
          </p:cNvSpPr>
          <p:nvPr>
            <p:ph type="pic" sz="quarter" idx="26"/>
          </p:nvPr>
        </p:nvSpPr>
        <p:spPr>
          <a:xfrm>
            <a:off x="5936521" y="3883802"/>
            <a:ext cx="2730933" cy="2124223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73774050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1" y="1697510"/>
            <a:ext cx="4572000" cy="4345011"/>
          </a:xfrm>
          <a:custGeom>
            <a:avLst/>
            <a:gdLst>
              <a:gd name="connsiteX0" fmla="*/ 0 w 6096000"/>
              <a:gd name="connsiteY0" fmla="*/ 0 h 4345011"/>
              <a:gd name="connsiteX1" fmla="*/ 6096000 w 6096000"/>
              <a:gd name="connsiteY1" fmla="*/ 0 h 4345011"/>
              <a:gd name="connsiteX2" fmla="*/ 6096000 w 6096000"/>
              <a:gd name="connsiteY2" fmla="*/ 4345011 h 4345011"/>
              <a:gd name="connsiteX3" fmla="*/ 0 w 6096000"/>
              <a:gd name="connsiteY3" fmla="*/ 4345011 h 434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345011">
                <a:moveTo>
                  <a:pt x="0" y="0"/>
                </a:moveTo>
                <a:lnTo>
                  <a:pt x="6096000" y="0"/>
                </a:lnTo>
                <a:lnTo>
                  <a:pt x="6096000" y="4345011"/>
                </a:lnTo>
                <a:lnTo>
                  <a:pt x="0" y="434501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927280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6858001"/>
          </a:xfrm>
          <a:custGeom>
            <a:avLst/>
            <a:gdLst>
              <a:gd name="connsiteX0" fmla="*/ 0 w 6096000"/>
              <a:gd name="connsiteY0" fmla="*/ 0 h 4345011"/>
              <a:gd name="connsiteX1" fmla="*/ 6096000 w 6096000"/>
              <a:gd name="connsiteY1" fmla="*/ 0 h 4345011"/>
              <a:gd name="connsiteX2" fmla="*/ 6096000 w 6096000"/>
              <a:gd name="connsiteY2" fmla="*/ 4345011 h 4345011"/>
              <a:gd name="connsiteX3" fmla="*/ 0 w 6096000"/>
              <a:gd name="connsiteY3" fmla="*/ 4345011 h 434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345011">
                <a:moveTo>
                  <a:pt x="0" y="0"/>
                </a:moveTo>
                <a:lnTo>
                  <a:pt x="6096000" y="0"/>
                </a:lnTo>
                <a:lnTo>
                  <a:pt x="6096000" y="4345011"/>
                </a:lnTo>
                <a:lnTo>
                  <a:pt x="0" y="434501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44406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F02300F-5C69-EEEB-018C-4D821E216A52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249378" y="4155542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59343" y="1863507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5876902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249378" y="3028361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159343" y="785369"/>
            <a:ext cx="2790731" cy="1901227"/>
          </a:xfrm>
          <a:custGeom>
            <a:avLst/>
            <a:gdLst>
              <a:gd name="connsiteX0" fmla="*/ 31237 w 3720974"/>
              <a:gd name="connsiteY0" fmla="*/ 0 h 1901227"/>
              <a:gd name="connsiteX1" fmla="*/ 3689737 w 3720974"/>
              <a:gd name="connsiteY1" fmla="*/ 0 h 1901227"/>
              <a:gd name="connsiteX2" fmla="*/ 3720974 w 3720974"/>
              <a:gd name="connsiteY2" fmla="*/ 31237 h 1901227"/>
              <a:gd name="connsiteX3" fmla="*/ 3720974 w 3720974"/>
              <a:gd name="connsiteY3" fmla="*/ 1869990 h 1901227"/>
              <a:gd name="connsiteX4" fmla="*/ 3689737 w 3720974"/>
              <a:gd name="connsiteY4" fmla="*/ 1901227 h 1901227"/>
              <a:gd name="connsiteX5" fmla="*/ 31237 w 3720974"/>
              <a:gd name="connsiteY5" fmla="*/ 1901227 h 1901227"/>
              <a:gd name="connsiteX6" fmla="*/ 0 w 3720974"/>
              <a:gd name="connsiteY6" fmla="*/ 1869990 h 1901227"/>
              <a:gd name="connsiteX7" fmla="*/ 0 w 3720974"/>
              <a:gd name="connsiteY7" fmla="*/ 31237 h 1901227"/>
              <a:gd name="connsiteX8" fmla="*/ 31237 w 3720974"/>
              <a:gd name="connsiteY8" fmla="*/ 0 h 190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974" h="1901227">
                <a:moveTo>
                  <a:pt x="31237" y="0"/>
                </a:moveTo>
                <a:lnTo>
                  <a:pt x="3689737" y="0"/>
                </a:lnTo>
                <a:cubicBezTo>
                  <a:pt x="3706989" y="0"/>
                  <a:pt x="3720974" y="13985"/>
                  <a:pt x="3720974" y="31237"/>
                </a:cubicBezTo>
                <a:lnTo>
                  <a:pt x="3720974" y="1869990"/>
                </a:lnTo>
                <a:cubicBezTo>
                  <a:pt x="3720974" y="1887242"/>
                  <a:pt x="3706989" y="1901227"/>
                  <a:pt x="3689737" y="1901227"/>
                </a:cubicBezTo>
                <a:lnTo>
                  <a:pt x="31237" y="1901227"/>
                </a:lnTo>
                <a:cubicBezTo>
                  <a:pt x="13985" y="1901227"/>
                  <a:pt x="0" y="1887242"/>
                  <a:pt x="0" y="1869990"/>
                </a:cubicBezTo>
                <a:lnTo>
                  <a:pt x="0" y="31237"/>
                </a:lnTo>
                <a:cubicBezTo>
                  <a:pt x="0" y="13985"/>
                  <a:pt x="13985" y="0"/>
                  <a:pt x="31237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47294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73E4D48F-BAC5-2AE5-C39B-B258CE12D923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211287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921828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500746" y="2173515"/>
            <a:ext cx="2710541" cy="2510970"/>
          </a:xfrm>
          <a:custGeom>
            <a:avLst/>
            <a:gdLst>
              <a:gd name="connsiteX0" fmla="*/ 0 w 2997699"/>
              <a:gd name="connsiteY0" fmla="*/ 0 h 2006600"/>
              <a:gd name="connsiteX1" fmla="*/ 2997699 w 2997699"/>
              <a:gd name="connsiteY1" fmla="*/ 0 h 2006600"/>
              <a:gd name="connsiteX2" fmla="*/ 2997699 w 2997699"/>
              <a:gd name="connsiteY2" fmla="*/ 2006600 h 2006600"/>
              <a:gd name="connsiteX3" fmla="*/ 0 w 2997699"/>
              <a:gd name="connsiteY3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699" h="2006600">
                <a:moveTo>
                  <a:pt x="0" y="0"/>
                </a:moveTo>
                <a:lnTo>
                  <a:pt x="2997699" y="0"/>
                </a:lnTo>
                <a:lnTo>
                  <a:pt x="2997699" y="2006600"/>
                </a:lnTo>
                <a:lnTo>
                  <a:pt x="0" y="20066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0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5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55783153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8BB0B545-2612-9CA0-5ED6-E96332328F7F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476717" y="1746942"/>
            <a:ext cx="4084893" cy="4362401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9688047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626152" y="0"/>
            <a:ext cx="4517849" cy="6858000"/>
          </a:xfrm>
          <a:custGeom>
            <a:avLst/>
            <a:gdLst>
              <a:gd name="connsiteX0" fmla="*/ 0 w 5885237"/>
              <a:gd name="connsiteY0" fmla="*/ 7559675 h 7559675"/>
              <a:gd name="connsiteX1" fmla="*/ 602648 w 5885237"/>
              <a:gd name="connsiteY1" fmla="*/ 0 h 7559675"/>
              <a:gd name="connsiteX2" fmla="*/ 5282589 w 5885237"/>
              <a:gd name="connsiteY2" fmla="*/ 0 h 7559675"/>
              <a:gd name="connsiteX3" fmla="*/ 5885237 w 5885237"/>
              <a:gd name="connsiteY3" fmla="*/ 7559675 h 7559675"/>
              <a:gd name="connsiteX4" fmla="*/ 0 w 5885237"/>
              <a:gd name="connsiteY4" fmla="*/ 755967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4679941 w 5282589"/>
              <a:gd name="connsiteY2" fmla="*/ 0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5274016 w 5282589"/>
              <a:gd name="connsiteY2" fmla="*/ 45719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  <a:gd name="connsiteX0" fmla="*/ 2353912 w 5282589"/>
              <a:gd name="connsiteY0" fmla="*/ 7529195 h 7559675"/>
              <a:gd name="connsiteX1" fmla="*/ 0 w 5282589"/>
              <a:gd name="connsiteY1" fmla="*/ 0 h 7559675"/>
              <a:gd name="connsiteX2" fmla="*/ 5274016 w 5282589"/>
              <a:gd name="connsiteY2" fmla="*/ 45719 h 7559675"/>
              <a:gd name="connsiteX3" fmla="*/ 5282589 w 5282589"/>
              <a:gd name="connsiteY3" fmla="*/ 7559675 h 7559675"/>
              <a:gd name="connsiteX4" fmla="*/ 2353912 w 5282589"/>
              <a:gd name="connsiteY4" fmla="*/ 7529195 h 755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2589" h="7559675">
                <a:moveTo>
                  <a:pt x="2353912" y="7529195"/>
                </a:moveTo>
                <a:lnTo>
                  <a:pt x="0" y="0"/>
                </a:lnTo>
                <a:lnTo>
                  <a:pt x="5274016" y="45719"/>
                </a:lnTo>
                <a:cubicBezTo>
                  <a:pt x="5276874" y="2550371"/>
                  <a:pt x="5279731" y="5055023"/>
                  <a:pt x="5282589" y="7559675"/>
                </a:cubicBezTo>
                <a:lnTo>
                  <a:pt x="2353912" y="7529195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176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en-US" sz="10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97763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3BB512-029A-0495-346A-0CEFF13B88B9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reeform: Shape 14"/>
          <p:cNvSpPr>
            <a:spLocks noGrp="1"/>
          </p:cNvSpPr>
          <p:nvPr>
            <p:ph type="pic" sz="quarter" idx="10"/>
          </p:nvPr>
        </p:nvSpPr>
        <p:spPr>
          <a:xfrm>
            <a:off x="4767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7" name="Freeform: Shape 14"/>
          <p:cNvSpPr>
            <a:spLocks noGrp="1"/>
          </p:cNvSpPr>
          <p:nvPr>
            <p:ph type="pic" sz="quarter" idx="20"/>
          </p:nvPr>
        </p:nvSpPr>
        <p:spPr>
          <a:xfrm>
            <a:off x="25533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8" name="Freeform: Shape 14"/>
          <p:cNvSpPr>
            <a:spLocks noGrp="1"/>
          </p:cNvSpPr>
          <p:nvPr>
            <p:ph type="pic" sz="quarter" idx="21"/>
          </p:nvPr>
        </p:nvSpPr>
        <p:spPr>
          <a:xfrm>
            <a:off x="4629917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9" name="Freeform: Shape 14"/>
          <p:cNvSpPr>
            <a:spLocks noGrp="1"/>
          </p:cNvSpPr>
          <p:nvPr>
            <p:ph type="pic" sz="quarter" idx="22"/>
          </p:nvPr>
        </p:nvSpPr>
        <p:spPr>
          <a:xfrm>
            <a:off x="6706516" y="2260804"/>
            <a:ext cx="1960767" cy="3175000"/>
          </a:xfrm>
          <a:custGeom>
            <a:avLst/>
            <a:gdLst>
              <a:gd name="connsiteX0" fmla="*/ 0 w 2079322"/>
              <a:gd name="connsiteY0" fmla="*/ 0 h 3175000"/>
              <a:gd name="connsiteX1" fmla="*/ 2079322 w 2079322"/>
              <a:gd name="connsiteY1" fmla="*/ 0 h 3175000"/>
              <a:gd name="connsiteX2" fmla="*/ 2079322 w 2079322"/>
              <a:gd name="connsiteY2" fmla="*/ 3175000 h 3175000"/>
              <a:gd name="connsiteX3" fmla="*/ 0 w 2079322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9322" h="3175000">
                <a:moveTo>
                  <a:pt x="0" y="0"/>
                </a:moveTo>
                <a:lnTo>
                  <a:pt x="2079322" y="0"/>
                </a:lnTo>
                <a:lnTo>
                  <a:pt x="2079322" y="3175000"/>
                </a:lnTo>
                <a:lnTo>
                  <a:pt x="0" y="3175000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pPr lvl="0"/>
            <a:endParaRPr lang="id-ID" noProof="0"/>
          </a:p>
        </p:txBody>
      </p:sp>
      <p:sp>
        <p:nvSpPr>
          <p:cNvPr id="6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7727787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ED2B82CB-B1B1-AD84-1B90-08385D18773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76717" y="4578616"/>
            <a:ext cx="8180458" cy="1816441"/>
          </a:xfrm>
          <a:custGeom>
            <a:avLst/>
            <a:gdLst>
              <a:gd name="connsiteX0" fmla="*/ 0 w 12192000"/>
              <a:gd name="connsiteY0" fmla="*/ 0 h 2790825"/>
              <a:gd name="connsiteX1" fmla="*/ 12192000 w 12192000"/>
              <a:gd name="connsiteY1" fmla="*/ 0 h 2790825"/>
              <a:gd name="connsiteX2" fmla="*/ 12192000 w 12192000"/>
              <a:gd name="connsiteY2" fmla="*/ 2790825 h 2790825"/>
              <a:gd name="connsiteX3" fmla="*/ 0 w 12192000"/>
              <a:gd name="connsiteY3" fmla="*/ 2790825 h 279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90825">
                <a:moveTo>
                  <a:pt x="0" y="0"/>
                </a:moveTo>
                <a:lnTo>
                  <a:pt x="12192000" y="0"/>
                </a:lnTo>
                <a:lnTo>
                  <a:pt x="12192000" y="2790825"/>
                </a:lnTo>
                <a:lnTo>
                  <a:pt x="0" y="2790825"/>
                </a:lnTo>
                <a:close/>
              </a:path>
            </a:pathLst>
          </a:cu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en-US" sz="900" dirty="0"/>
            </a:lvl1pPr>
          </a:lstStyle>
          <a:p>
            <a:pPr lvl="0"/>
            <a:endParaRPr lang="en-US" noProof="0" dirty="0"/>
          </a:p>
        </p:txBody>
      </p:sp>
      <p:sp>
        <p:nvSpPr>
          <p:cNvPr id="7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텍스트 개체 틀 2"/>
          <p:cNvSpPr>
            <a:spLocks noGrp="1"/>
          </p:cNvSpPr>
          <p:nvPr>
            <p:ph type="body" idx="13"/>
          </p:nvPr>
        </p:nvSpPr>
        <p:spPr>
          <a:xfrm>
            <a:off x="476717" y="1121026"/>
            <a:ext cx="8192994" cy="1915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112" spc="0" baseline="0">
                <a:solidFill>
                  <a:schemeClr val="bg2">
                    <a:lumMod val="25000"/>
                  </a:schemeClr>
                </a:solidFill>
              </a:defRPr>
            </a:lvl1pPr>
            <a:lvl2pPr marL="422004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07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01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01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01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02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02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02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4383989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7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9143999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de-DE" sz="1350" dirty="0"/>
            </a:lvl1pPr>
          </a:lstStyle>
          <a:p>
            <a:pPr lvl="0"/>
            <a:r>
              <a:rPr lang="ko-KR" altLang="en-US" noProof="0"/>
              <a:t>그림을 추가하려면 아이콘을 클릭하십시오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695062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454087" y="1078661"/>
            <a:ext cx="2023643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2858841" y="1078661"/>
            <a:ext cx="2198727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/>
          </p:nvPr>
        </p:nvSpPr>
        <p:spPr>
          <a:xfrm>
            <a:off x="5438679" y="1078661"/>
            <a:ext cx="3354281" cy="3509276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502229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F3BEA35-8D5C-0636-5019-076DDEFD82DE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37649" y="1621739"/>
            <a:ext cx="4134351" cy="4489110"/>
          </a:xfrm>
          <a:prstGeom prst="snip1Rect">
            <a:avLst>
              <a:gd name="adj" fmla="val 8681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8771913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633A8B5-B33D-C153-DE34-0279603D2D9D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891625" y="1963677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  <p:sp>
        <p:nvSpPr>
          <p:cNvPr id="2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953354" y="1907913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965092" y="1907913"/>
            <a:ext cx="1327254" cy="1407873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id-ID" sz="1350" dirty="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33371435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27EF16E0-247D-7904-75FA-8ADF13B2E3C8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2" name="그림 개체 틀 6"/>
          <p:cNvSpPr>
            <a:spLocks noGrp="1"/>
          </p:cNvSpPr>
          <p:nvPr>
            <p:ph type="pic" sz="quarter" idx="19"/>
          </p:nvPr>
        </p:nvSpPr>
        <p:spPr>
          <a:xfrm>
            <a:off x="858301" y="2468425"/>
            <a:ext cx="3814428" cy="2536885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ko-KR" altLang="en-US" sz="1350"/>
            </a:lvl1pPr>
          </a:lstStyle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476165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0CA98D26-22B0-6F27-83AB-6C3A7ED49CBB}"/>
              </a:ext>
            </a:extLst>
          </p:cNvPr>
          <p:cNvCxnSpPr>
            <a:cxnSpLocks/>
          </p:cNvCxnSpPr>
          <p:nvPr userDrawn="1"/>
        </p:nvCxnSpPr>
        <p:spPr>
          <a:xfrm flipV="1">
            <a:off x="998538" y="630238"/>
            <a:ext cx="0" cy="279400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텍스트 개체 틀 7"/>
          <p:cNvSpPr>
            <a:spLocks noGrp="1"/>
          </p:cNvSpPr>
          <p:nvPr>
            <p:ph type="body" sz="quarter" idx="18"/>
          </p:nvPr>
        </p:nvSpPr>
        <p:spPr>
          <a:xfrm>
            <a:off x="476718" y="580257"/>
            <a:ext cx="481594" cy="391389"/>
          </a:xfrm>
        </p:spPr>
        <p:txBody>
          <a:bodyPr wrap="square" lIns="0" tIns="0" rIns="0" bIns="0" anchor="ctr">
            <a:noAutofit/>
          </a:bodyPr>
          <a:lstStyle>
            <a:lvl1pPr marL="0" indent="0">
              <a:buNone/>
              <a:defRPr lang="ko-KR" altLang="en-US" sz="2224" spc="-83" baseline="0" dirty="0">
                <a:solidFill>
                  <a:schemeClr val="accent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+mj-cs"/>
              </a:defRPr>
            </a:lvl1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129738" y="619737"/>
            <a:ext cx="7527436" cy="308033"/>
          </a:xfrm>
        </p:spPr>
        <p:txBody>
          <a:bodyPr wrap="square" lIns="0" tIns="0" rIns="0" bIns="0">
            <a:spAutoFit/>
          </a:bodyPr>
          <a:lstStyle>
            <a:lvl1pPr>
              <a:defRPr sz="2224" spc="0" baseline="0">
                <a:solidFill>
                  <a:srgbClr val="000000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5747890" y="1742373"/>
            <a:ext cx="1850794" cy="4258239"/>
          </a:xfrm>
          <a:custGeom>
            <a:avLst/>
            <a:gdLst>
              <a:gd name="connsiteX0" fmla="*/ 195352 w 2086425"/>
              <a:gd name="connsiteY0" fmla="*/ 0 h 4549458"/>
              <a:gd name="connsiteX1" fmla="*/ 450507 w 2086425"/>
              <a:gd name="connsiteY1" fmla="*/ 0 h 4549458"/>
              <a:gd name="connsiteX2" fmla="*/ 450507 w 2086425"/>
              <a:gd name="connsiteY2" fmla="*/ 14564 h 4549458"/>
              <a:gd name="connsiteX3" fmla="*/ 606282 w 2086425"/>
              <a:gd name="connsiteY3" fmla="*/ 170339 h 4549458"/>
              <a:gd name="connsiteX4" fmla="*/ 1482976 w 2086425"/>
              <a:gd name="connsiteY4" fmla="*/ 170339 h 4549458"/>
              <a:gd name="connsiteX5" fmla="*/ 1638751 w 2086425"/>
              <a:gd name="connsiteY5" fmla="*/ 14564 h 4549458"/>
              <a:gd name="connsiteX6" fmla="*/ 1638751 w 2086425"/>
              <a:gd name="connsiteY6" fmla="*/ 0 h 4549458"/>
              <a:gd name="connsiteX7" fmla="*/ 1891073 w 2086425"/>
              <a:gd name="connsiteY7" fmla="*/ 0 h 4549458"/>
              <a:gd name="connsiteX8" fmla="*/ 2086425 w 2086425"/>
              <a:gd name="connsiteY8" fmla="*/ 195352 h 4549458"/>
              <a:gd name="connsiteX9" fmla="*/ 2086425 w 2086425"/>
              <a:gd name="connsiteY9" fmla="*/ 4354106 h 4549458"/>
              <a:gd name="connsiteX10" fmla="*/ 1891073 w 2086425"/>
              <a:gd name="connsiteY10" fmla="*/ 4549458 h 4549458"/>
              <a:gd name="connsiteX11" fmla="*/ 195352 w 2086425"/>
              <a:gd name="connsiteY11" fmla="*/ 4549458 h 4549458"/>
              <a:gd name="connsiteX12" fmla="*/ 0 w 2086425"/>
              <a:gd name="connsiteY12" fmla="*/ 4354106 h 4549458"/>
              <a:gd name="connsiteX13" fmla="*/ 0 w 2086425"/>
              <a:gd name="connsiteY13" fmla="*/ 195352 h 4549458"/>
              <a:gd name="connsiteX14" fmla="*/ 195352 w 2086425"/>
              <a:gd name="connsiteY14" fmla="*/ 0 h 454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25" h="4549458">
                <a:moveTo>
                  <a:pt x="195352" y="0"/>
                </a:moveTo>
                <a:lnTo>
                  <a:pt x="450507" y="0"/>
                </a:lnTo>
                <a:lnTo>
                  <a:pt x="450507" y="14564"/>
                </a:lnTo>
                <a:cubicBezTo>
                  <a:pt x="450507" y="100596"/>
                  <a:pt x="520250" y="170339"/>
                  <a:pt x="606282" y="170339"/>
                </a:cubicBezTo>
                <a:lnTo>
                  <a:pt x="1482976" y="170339"/>
                </a:lnTo>
                <a:cubicBezTo>
                  <a:pt x="1569008" y="170339"/>
                  <a:pt x="1638751" y="100596"/>
                  <a:pt x="1638751" y="14564"/>
                </a:cubicBezTo>
                <a:lnTo>
                  <a:pt x="1638751" y="0"/>
                </a:lnTo>
                <a:lnTo>
                  <a:pt x="1891073" y="0"/>
                </a:lnTo>
                <a:cubicBezTo>
                  <a:pt x="1998963" y="0"/>
                  <a:pt x="2086425" y="87462"/>
                  <a:pt x="2086425" y="195352"/>
                </a:cubicBezTo>
                <a:lnTo>
                  <a:pt x="2086425" y="4354106"/>
                </a:lnTo>
                <a:cubicBezTo>
                  <a:pt x="2086425" y="4461996"/>
                  <a:pt x="1998963" y="4549458"/>
                  <a:pt x="1891073" y="4549458"/>
                </a:cubicBezTo>
                <a:lnTo>
                  <a:pt x="195352" y="4549458"/>
                </a:lnTo>
                <a:cubicBezTo>
                  <a:pt x="87462" y="4549458"/>
                  <a:pt x="0" y="4461996"/>
                  <a:pt x="0" y="4354106"/>
                </a:cubicBezTo>
                <a:lnTo>
                  <a:pt x="0" y="195352"/>
                </a:lnTo>
                <a:cubicBezTo>
                  <a:pt x="0" y="87462"/>
                  <a:pt x="87462" y="0"/>
                  <a:pt x="195352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>
              <a:defRPr lang="en-US" sz="1350" dirty="0"/>
            </a:lvl1pPr>
          </a:lstStyle>
          <a:p>
            <a:pPr lvl="0"/>
            <a:endParaRPr lang="en-US" noProof="0" dirty="0"/>
          </a:p>
          <a:p>
            <a:pPr lvl="0"/>
            <a:r>
              <a:rPr lang="en-US" noProof="0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3631670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5BBA11BF-2BD6-7C9A-ACF1-1497621FA7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1C62F-265E-49F9-97EA-FBD0C8E0C8E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781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image" Target="../media/image4.jpeg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8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26" Type="http://schemas.openxmlformats.org/officeDocument/2006/relationships/slideLayout" Target="../slideLayouts/slideLayout88.xml"/><Relationship Id="rId3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83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87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29" Type="http://schemas.openxmlformats.org/officeDocument/2006/relationships/slideLayout" Target="../slideLayouts/slideLayout91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28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31" Type="http://schemas.openxmlformats.org/officeDocument/2006/relationships/image" Target="../media/image4.jpeg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9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26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0" Type="http://schemas.openxmlformats.org/officeDocument/2006/relationships/slideLayout" Target="../slideLayouts/slideLayout111.xml"/><Relationship Id="rId29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28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31" Type="http://schemas.openxmlformats.org/officeDocument/2006/relationships/image" Target="../media/image4.jpeg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Relationship Id="rId27" Type="http://schemas.openxmlformats.org/officeDocument/2006/relationships/slideLayout" Target="../slideLayouts/slideLayout118.xml"/><Relationship Id="rId30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B1528C7-71DA-DE96-CFC4-12B36C12C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2DF836F-D9CA-32F7-6CA8-720DAEDB24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altLang="ko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CEF6D-0466-5E30-1480-96ACBF633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6FB07-94E8-1229-0A02-FCDC3731B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72C90-27D2-63CB-739D-6B852905B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39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fld id="{22CE5756-57EE-453E-97E7-7C03EC25CBD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9C2A97C4-A9C9-3BCF-A81F-27DFF98A7EF4}"/>
              </a:ext>
            </a:extLst>
          </p:cNvPr>
          <p:cNvGrpSpPr/>
          <p:nvPr userDrawn="1"/>
        </p:nvGrpSpPr>
        <p:grpSpPr>
          <a:xfrm>
            <a:off x="7449436" y="277357"/>
            <a:ext cx="1273818" cy="209826"/>
            <a:chOff x="8517890" y="727886"/>
            <a:chExt cx="1284478" cy="199466"/>
          </a:xfrm>
          <a:solidFill>
            <a:schemeClr val="tx2"/>
          </a:solidFill>
        </p:grpSpPr>
        <p:grpSp>
          <p:nvGrpSpPr>
            <p:cNvPr id="10" name="그래픽 4">
              <a:extLst>
                <a:ext uri="{FF2B5EF4-FFF2-40B4-BE49-F238E27FC236}">
                  <a16:creationId xmlns:a16="http://schemas.microsoft.com/office/drawing/2014/main" id="{14F1B399-E1E1-42C9-C0E1-0A66DB65F20A}"/>
                </a:ext>
              </a:extLst>
            </p:cNvPr>
            <p:cNvGrpSpPr/>
            <p:nvPr/>
          </p:nvGrpSpPr>
          <p:grpSpPr>
            <a:xfrm>
              <a:off x="8517890" y="727886"/>
              <a:ext cx="253214" cy="199466"/>
              <a:chOff x="8517890" y="727886"/>
              <a:chExt cx="253214" cy="199466"/>
            </a:xfrm>
            <a:solidFill>
              <a:schemeClr val="tx2"/>
            </a:solidFill>
          </p:grpSpPr>
          <p:grpSp>
            <p:nvGrpSpPr>
              <p:cNvPr id="17" name="그래픽 4">
                <a:extLst>
                  <a:ext uri="{FF2B5EF4-FFF2-40B4-BE49-F238E27FC236}">
                    <a16:creationId xmlns:a16="http://schemas.microsoft.com/office/drawing/2014/main" id="{C94E13F0-096F-2A92-168F-3313B4D67E64}"/>
                  </a:ext>
                </a:extLst>
              </p:cNvPr>
              <p:cNvGrpSpPr/>
              <p:nvPr/>
            </p:nvGrpSpPr>
            <p:grpSpPr>
              <a:xfrm>
                <a:off x="8517890" y="727886"/>
                <a:ext cx="253214" cy="199466"/>
                <a:chOff x="8517890" y="727886"/>
                <a:chExt cx="253214" cy="199466"/>
              </a:xfrm>
              <a:solidFill>
                <a:schemeClr val="tx2"/>
              </a:solidFill>
            </p:grpSpPr>
            <p:sp>
              <p:nvSpPr>
                <p:cNvPr id="23" name="자유형: 도형 22">
                  <a:extLst>
                    <a:ext uri="{FF2B5EF4-FFF2-40B4-BE49-F238E27FC236}">
                      <a16:creationId xmlns:a16="http://schemas.microsoft.com/office/drawing/2014/main" id="{6488AF55-D3B5-0487-C579-51BD44CAEFD8}"/>
                    </a:ext>
                  </a:extLst>
                </p:cNvPr>
                <p:cNvSpPr/>
                <p:nvPr/>
              </p:nvSpPr>
              <p:spPr>
                <a:xfrm>
                  <a:off x="8517890" y="786358"/>
                  <a:ext cx="76157" cy="76157"/>
                </a:xfrm>
                <a:custGeom>
                  <a:avLst/>
                  <a:gdLst>
                    <a:gd name="connsiteX0" fmla="*/ 76158 w 76157"/>
                    <a:gd name="connsiteY0" fmla="*/ 38079 h 76157"/>
                    <a:gd name="connsiteX1" fmla="*/ 38079 w 76157"/>
                    <a:gd name="connsiteY1" fmla="*/ 76158 h 76157"/>
                    <a:gd name="connsiteX2" fmla="*/ 0 w 76157"/>
                    <a:gd name="connsiteY2" fmla="*/ 38079 h 76157"/>
                    <a:gd name="connsiteX3" fmla="*/ 38079 w 76157"/>
                    <a:gd name="connsiteY3" fmla="*/ 0 h 76157"/>
                    <a:gd name="connsiteX4" fmla="*/ 76158 w 76157"/>
                    <a:gd name="connsiteY4" fmla="*/ 38079 h 76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157" h="76157">
                      <a:moveTo>
                        <a:pt x="76158" y="38079"/>
                      </a:moveTo>
                      <a:cubicBezTo>
                        <a:pt x="76158" y="59109"/>
                        <a:pt x="59109" y="76158"/>
                        <a:pt x="38079" y="76158"/>
                      </a:cubicBezTo>
                      <a:cubicBezTo>
                        <a:pt x="17049" y="76158"/>
                        <a:pt x="0" y="59109"/>
                        <a:pt x="0" y="38079"/>
                      </a:cubicBezTo>
                      <a:cubicBezTo>
                        <a:pt x="0" y="17049"/>
                        <a:pt x="17049" y="0"/>
                        <a:pt x="38079" y="0"/>
                      </a:cubicBezTo>
                      <a:cubicBezTo>
                        <a:pt x="59109" y="0"/>
                        <a:pt x="76158" y="17049"/>
                        <a:pt x="76158" y="38079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ko-KR" altLang="en-US">
                    <a:ea typeface="나눔스퀘어 네오 Regular" panose="00000500000000000000" pitchFamily="2" charset="-127"/>
                  </a:endParaRPr>
                </a:p>
              </p:txBody>
            </p:sp>
            <p:grpSp>
              <p:nvGrpSpPr>
                <p:cNvPr id="24" name="그래픽 4">
                  <a:extLst>
                    <a:ext uri="{FF2B5EF4-FFF2-40B4-BE49-F238E27FC236}">
                      <a16:creationId xmlns:a16="http://schemas.microsoft.com/office/drawing/2014/main" id="{B3DF4D82-6FE3-3EA1-537A-6067A68FA87E}"/>
                    </a:ext>
                  </a:extLst>
                </p:cNvPr>
                <p:cNvGrpSpPr/>
                <p:nvPr/>
              </p:nvGrpSpPr>
              <p:grpSpPr>
                <a:xfrm>
                  <a:off x="8543281" y="727886"/>
                  <a:ext cx="227823" cy="199466"/>
                  <a:chOff x="8543281" y="727886"/>
                  <a:chExt cx="227823" cy="199466"/>
                </a:xfrm>
                <a:solidFill>
                  <a:schemeClr val="tx2"/>
                </a:solidFill>
              </p:grpSpPr>
              <p:sp>
                <p:nvSpPr>
                  <p:cNvPr id="25" name="자유형: 도형 24">
                    <a:extLst>
                      <a:ext uri="{FF2B5EF4-FFF2-40B4-BE49-F238E27FC236}">
                        <a16:creationId xmlns:a16="http://schemas.microsoft.com/office/drawing/2014/main" id="{5BE70285-466F-610A-9057-3D195351AA86}"/>
                      </a:ext>
                    </a:extLst>
                  </p:cNvPr>
                  <p:cNvSpPr/>
                  <p:nvPr/>
                </p:nvSpPr>
                <p:spPr>
                  <a:xfrm>
                    <a:off x="8547506" y="727886"/>
                    <a:ext cx="147953" cy="48831"/>
                  </a:xfrm>
                  <a:custGeom>
                    <a:avLst/>
                    <a:gdLst>
                      <a:gd name="connsiteX0" fmla="*/ 34497 w 147953"/>
                      <a:gd name="connsiteY0" fmla="*/ 48832 h 48831"/>
                      <a:gd name="connsiteX1" fmla="*/ 37567 w 147953"/>
                      <a:gd name="connsiteY1" fmla="*/ 47679 h 48831"/>
                      <a:gd name="connsiteX2" fmla="*/ 81717 w 147953"/>
                      <a:gd name="connsiteY2" fmla="*/ 31438 h 48831"/>
                      <a:gd name="connsiteX3" fmla="*/ 122352 w 147953"/>
                      <a:gd name="connsiteY3" fmla="*/ 44831 h 48831"/>
                      <a:gd name="connsiteX4" fmla="*/ 142996 w 147953"/>
                      <a:gd name="connsiteY4" fmla="*/ 44067 h 48831"/>
                      <a:gd name="connsiteX5" fmla="*/ 141690 w 147953"/>
                      <a:gd name="connsiteY5" fmla="*/ 20047 h 48831"/>
                      <a:gd name="connsiteX6" fmla="*/ 81703 w 147953"/>
                      <a:gd name="connsiteY6" fmla="*/ 0 h 48831"/>
                      <a:gd name="connsiteX7" fmla="*/ 891 w 147953"/>
                      <a:gd name="connsiteY7" fmla="*/ 41385 h 48831"/>
                      <a:gd name="connsiteX8" fmla="*/ 4740 w 147953"/>
                      <a:gd name="connsiteY8" fmla="*/ 48832 h 48831"/>
                      <a:gd name="connsiteX9" fmla="*/ 34483 w 147953"/>
                      <a:gd name="connsiteY9" fmla="*/ 48832 h 48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7953" h="48831">
                        <a:moveTo>
                          <a:pt x="34497" y="48832"/>
                        </a:moveTo>
                        <a:cubicBezTo>
                          <a:pt x="35622" y="48832"/>
                          <a:pt x="36706" y="48415"/>
                          <a:pt x="37567" y="47679"/>
                        </a:cubicBezTo>
                        <a:cubicBezTo>
                          <a:pt x="49487" y="37551"/>
                          <a:pt x="64893" y="31438"/>
                          <a:pt x="81717" y="31438"/>
                        </a:cubicBezTo>
                        <a:cubicBezTo>
                          <a:pt x="96499" y="31438"/>
                          <a:pt x="110530" y="36065"/>
                          <a:pt x="122352" y="44831"/>
                        </a:cubicBezTo>
                        <a:cubicBezTo>
                          <a:pt x="128604" y="49471"/>
                          <a:pt x="137370" y="49429"/>
                          <a:pt x="142996" y="44067"/>
                        </a:cubicBezTo>
                        <a:cubicBezTo>
                          <a:pt x="150234" y="37176"/>
                          <a:pt x="149331" y="25798"/>
                          <a:pt x="141690" y="20047"/>
                        </a:cubicBezTo>
                        <a:cubicBezTo>
                          <a:pt x="124283" y="6932"/>
                          <a:pt x="103542" y="0"/>
                          <a:pt x="81703" y="0"/>
                        </a:cubicBezTo>
                        <a:cubicBezTo>
                          <a:pt x="48487" y="0"/>
                          <a:pt x="19021" y="16337"/>
                          <a:pt x="891" y="41385"/>
                        </a:cubicBezTo>
                        <a:cubicBezTo>
                          <a:pt x="-1359" y="44483"/>
                          <a:pt x="919" y="48832"/>
                          <a:pt x="4740" y="48832"/>
                        </a:cubicBezTo>
                        <a:lnTo>
                          <a:pt x="34483" y="48832"/>
                        </a:lnTo>
                        <a:close/>
                      </a:path>
                    </a:pathLst>
                  </a:custGeom>
                  <a:solidFill>
                    <a:schemeClr val="tx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ko-KR" altLang="en-US">
                      <a:ea typeface="나눔스퀘어 네오 Regular" panose="00000500000000000000" pitchFamily="2" charset="-127"/>
                    </a:endParaRPr>
                  </a:p>
                </p:txBody>
              </p:sp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B9C3F688-6436-84E8-AE30-3C7A838D2490}"/>
                      </a:ext>
                    </a:extLst>
                  </p:cNvPr>
                  <p:cNvSpPr/>
                  <p:nvPr/>
                </p:nvSpPr>
                <p:spPr>
                  <a:xfrm>
                    <a:off x="8543281" y="789708"/>
                    <a:ext cx="227823" cy="137644"/>
                  </a:xfrm>
                  <a:custGeom>
                    <a:avLst/>
                    <a:gdLst>
                      <a:gd name="connsiteX0" fmla="*/ 222976 w 227823"/>
                      <a:gd name="connsiteY0" fmla="*/ 4347 h 137644"/>
                      <a:gd name="connsiteX1" fmla="*/ 200749 w 227823"/>
                      <a:gd name="connsiteY1" fmla="*/ 4861 h 137644"/>
                      <a:gd name="connsiteX2" fmla="*/ 181424 w 227823"/>
                      <a:gd name="connsiteY2" fmla="*/ 28437 h 137644"/>
                      <a:gd name="connsiteX3" fmla="*/ 128342 w 227823"/>
                      <a:gd name="connsiteY3" fmla="*/ 90369 h 137644"/>
                      <a:gd name="connsiteX4" fmla="*/ 85928 w 227823"/>
                      <a:gd name="connsiteY4" fmla="*/ 106206 h 137644"/>
                      <a:gd name="connsiteX5" fmla="*/ 35624 w 227823"/>
                      <a:gd name="connsiteY5" fmla="*/ 84034 h 137644"/>
                      <a:gd name="connsiteX6" fmla="*/ 32109 w 227823"/>
                      <a:gd name="connsiteY6" fmla="*/ 82450 h 137644"/>
                      <a:gd name="connsiteX7" fmla="*/ 4741 w 227823"/>
                      <a:gd name="connsiteY7" fmla="*/ 82450 h 137644"/>
                      <a:gd name="connsiteX8" fmla="*/ 685 w 227823"/>
                      <a:gd name="connsiteY8" fmla="*/ 89605 h 137644"/>
                      <a:gd name="connsiteX9" fmla="*/ 85915 w 227823"/>
                      <a:gd name="connsiteY9" fmla="*/ 137644 h 137644"/>
                      <a:gd name="connsiteX10" fmla="*/ 148041 w 227823"/>
                      <a:gd name="connsiteY10" fmla="*/ 114861 h 137644"/>
                      <a:gd name="connsiteX11" fmla="*/ 206000 w 227823"/>
                      <a:gd name="connsiteY11" fmla="*/ 48025 h 137644"/>
                      <a:gd name="connsiteX12" fmla="*/ 223477 w 227823"/>
                      <a:gd name="connsiteY12" fmla="*/ 26575 h 137644"/>
                      <a:gd name="connsiteX13" fmla="*/ 222963 w 227823"/>
                      <a:gd name="connsiteY13" fmla="*/ 4347 h 1376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27823" h="137644">
                        <a:moveTo>
                          <a:pt x="222976" y="4347"/>
                        </a:moveTo>
                        <a:cubicBezTo>
                          <a:pt x="216697" y="-1640"/>
                          <a:pt x="206750" y="-1418"/>
                          <a:pt x="200749" y="4861"/>
                        </a:cubicBezTo>
                        <a:cubicBezTo>
                          <a:pt x="197595" y="8154"/>
                          <a:pt x="191663" y="15586"/>
                          <a:pt x="181424" y="28437"/>
                        </a:cubicBezTo>
                        <a:cubicBezTo>
                          <a:pt x="165476" y="48455"/>
                          <a:pt x="138789" y="81964"/>
                          <a:pt x="128342" y="90369"/>
                        </a:cubicBezTo>
                        <a:cubicBezTo>
                          <a:pt x="118131" y="98593"/>
                          <a:pt x="105919" y="106206"/>
                          <a:pt x="85928" y="106206"/>
                        </a:cubicBezTo>
                        <a:cubicBezTo>
                          <a:pt x="65937" y="106206"/>
                          <a:pt x="48127" y="97648"/>
                          <a:pt x="35624" y="84034"/>
                        </a:cubicBezTo>
                        <a:cubicBezTo>
                          <a:pt x="34721" y="83047"/>
                          <a:pt x="33457" y="82450"/>
                          <a:pt x="32109" y="82450"/>
                        </a:cubicBezTo>
                        <a:lnTo>
                          <a:pt x="4741" y="82450"/>
                        </a:lnTo>
                        <a:cubicBezTo>
                          <a:pt x="1074" y="82450"/>
                          <a:pt x="-1218" y="86465"/>
                          <a:pt x="685" y="89605"/>
                        </a:cubicBezTo>
                        <a:cubicBezTo>
                          <a:pt x="18189" y="118376"/>
                          <a:pt x="49836" y="137644"/>
                          <a:pt x="85915" y="137644"/>
                        </a:cubicBezTo>
                        <a:cubicBezTo>
                          <a:pt x="115894" y="137644"/>
                          <a:pt x="134871" y="125475"/>
                          <a:pt x="148041" y="114861"/>
                        </a:cubicBezTo>
                        <a:cubicBezTo>
                          <a:pt x="160197" y="105081"/>
                          <a:pt x="181480" y="78810"/>
                          <a:pt x="206000" y="48025"/>
                        </a:cubicBezTo>
                        <a:cubicBezTo>
                          <a:pt x="213446" y="38675"/>
                          <a:pt x="221143" y="29006"/>
                          <a:pt x="223477" y="26575"/>
                        </a:cubicBezTo>
                        <a:cubicBezTo>
                          <a:pt x="229464" y="20296"/>
                          <a:pt x="229242" y="10349"/>
                          <a:pt x="222963" y="4347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ko-KR" altLang="en-US">
                      <a:ea typeface="나눔스퀘어 네오 Regular" panose="00000500000000000000" pitchFamily="2" charset="-127"/>
                    </a:endParaRPr>
                  </a:p>
                </p:txBody>
              </p:sp>
            </p:grpSp>
          </p:grpSp>
          <p:grpSp>
            <p:nvGrpSpPr>
              <p:cNvPr id="18" name="그래픽 4">
                <a:extLst>
                  <a:ext uri="{FF2B5EF4-FFF2-40B4-BE49-F238E27FC236}">
                    <a16:creationId xmlns:a16="http://schemas.microsoft.com/office/drawing/2014/main" id="{8B533883-4ECC-CAB9-EA86-B8AC24A0D54A}"/>
                  </a:ext>
                </a:extLst>
              </p:cNvPr>
              <p:cNvGrpSpPr/>
              <p:nvPr/>
            </p:nvGrpSpPr>
            <p:grpSpPr>
              <a:xfrm>
                <a:off x="8517890" y="727886"/>
                <a:ext cx="253214" cy="199466"/>
                <a:chOff x="8517890" y="727886"/>
                <a:chExt cx="253214" cy="199466"/>
              </a:xfrm>
              <a:solidFill>
                <a:schemeClr val="tx2"/>
              </a:solidFill>
            </p:grpSpPr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4F290EF5-2CF5-9D37-20C4-7C1A0295F335}"/>
                    </a:ext>
                  </a:extLst>
                </p:cNvPr>
                <p:cNvSpPr/>
                <p:nvPr/>
              </p:nvSpPr>
              <p:spPr>
                <a:xfrm>
                  <a:off x="8517890" y="786358"/>
                  <a:ext cx="76157" cy="76157"/>
                </a:xfrm>
                <a:custGeom>
                  <a:avLst/>
                  <a:gdLst>
                    <a:gd name="connsiteX0" fmla="*/ 76158 w 76157"/>
                    <a:gd name="connsiteY0" fmla="*/ 38079 h 76157"/>
                    <a:gd name="connsiteX1" fmla="*/ 38079 w 76157"/>
                    <a:gd name="connsiteY1" fmla="*/ 76158 h 76157"/>
                    <a:gd name="connsiteX2" fmla="*/ 0 w 76157"/>
                    <a:gd name="connsiteY2" fmla="*/ 38079 h 76157"/>
                    <a:gd name="connsiteX3" fmla="*/ 38079 w 76157"/>
                    <a:gd name="connsiteY3" fmla="*/ 0 h 76157"/>
                    <a:gd name="connsiteX4" fmla="*/ 76158 w 76157"/>
                    <a:gd name="connsiteY4" fmla="*/ 38079 h 761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157" h="76157">
                      <a:moveTo>
                        <a:pt x="76158" y="38079"/>
                      </a:moveTo>
                      <a:cubicBezTo>
                        <a:pt x="76158" y="59109"/>
                        <a:pt x="59109" y="76158"/>
                        <a:pt x="38079" y="76158"/>
                      </a:cubicBezTo>
                      <a:cubicBezTo>
                        <a:pt x="17049" y="76158"/>
                        <a:pt x="0" y="59109"/>
                        <a:pt x="0" y="38079"/>
                      </a:cubicBezTo>
                      <a:cubicBezTo>
                        <a:pt x="0" y="17049"/>
                        <a:pt x="17049" y="0"/>
                        <a:pt x="38079" y="0"/>
                      </a:cubicBezTo>
                      <a:cubicBezTo>
                        <a:pt x="59109" y="0"/>
                        <a:pt x="76158" y="17049"/>
                        <a:pt x="76158" y="38079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ko-KR" altLang="en-US">
                    <a:ea typeface="나눔스퀘어 네오 Regular" panose="00000500000000000000" pitchFamily="2" charset="-127"/>
                  </a:endParaRPr>
                </a:p>
              </p:txBody>
            </p:sp>
            <p:grpSp>
              <p:nvGrpSpPr>
                <p:cNvPr id="20" name="그래픽 4">
                  <a:extLst>
                    <a:ext uri="{FF2B5EF4-FFF2-40B4-BE49-F238E27FC236}">
                      <a16:creationId xmlns:a16="http://schemas.microsoft.com/office/drawing/2014/main" id="{281052AD-9DD3-78F6-6580-7350636525D4}"/>
                    </a:ext>
                  </a:extLst>
                </p:cNvPr>
                <p:cNvGrpSpPr/>
                <p:nvPr/>
              </p:nvGrpSpPr>
              <p:grpSpPr>
                <a:xfrm>
                  <a:off x="8543281" y="727886"/>
                  <a:ext cx="227823" cy="199466"/>
                  <a:chOff x="8543281" y="727886"/>
                  <a:chExt cx="227823" cy="199466"/>
                </a:xfrm>
                <a:solidFill>
                  <a:schemeClr val="tx2"/>
                </a:solidFill>
              </p:grpSpPr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AB46185B-E611-FB09-5BB0-D9B0FB708653}"/>
                      </a:ext>
                    </a:extLst>
                  </p:cNvPr>
                  <p:cNvSpPr/>
                  <p:nvPr/>
                </p:nvSpPr>
                <p:spPr>
                  <a:xfrm>
                    <a:off x="8547506" y="727886"/>
                    <a:ext cx="147953" cy="48831"/>
                  </a:xfrm>
                  <a:custGeom>
                    <a:avLst/>
                    <a:gdLst>
                      <a:gd name="connsiteX0" fmla="*/ 34497 w 147953"/>
                      <a:gd name="connsiteY0" fmla="*/ 48832 h 48831"/>
                      <a:gd name="connsiteX1" fmla="*/ 37567 w 147953"/>
                      <a:gd name="connsiteY1" fmla="*/ 47679 h 48831"/>
                      <a:gd name="connsiteX2" fmla="*/ 81717 w 147953"/>
                      <a:gd name="connsiteY2" fmla="*/ 31438 h 48831"/>
                      <a:gd name="connsiteX3" fmla="*/ 122352 w 147953"/>
                      <a:gd name="connsiteY3" fmla="*/ 44831 h 48831"/>
                      <a:gd name="connsiteX4" fmla="*/ 142996 w 147953"/>
                      <a:gd name="connsiteY4" fmla="*/ 44067 h 48831"/>
                      <a:gd name="connsiteX5" fmla="*/ 141690 w 147953"/>
                      <a:gd name="connsiteY5" fmla="*/ 20047 h 48831"/>
                      <a:gd name="connsiteX6" fmla="*/ 81703 w 147953"/>
                      <a:gd name="connsiteY6" fmla="*/ 0 h 48831"/>
                      <a:gd name="connsiteX7" fmla="*/ 891 w 147953"/>
                      <a:gd name="connsiteY7" fmla="*/ 41385 h 48831"/>
                      <a:gd name="connsiteX8" fmla="*/ 4740 w 147953"/>
                      <a:gd name="connsiteY8" fmla="*/ 48832 h 48831"/>
                      <a:gd name="connsiteX9" fmla="*/ 34483 w 147953"/>
                      <a:gd name="connsiteY9" fmla="*/ 48832 h 48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7953" h="48831">
                        <a:moveTo>
                          <a:pt x="34497" y="48832"/>
                        </a:moveTo>
                        <a:cubicBezTo>
                          <a:pt x="35622" y="48832"/>
                          <a:pt x="36706" y="48415"/>
                          <a:pt x="37567" y="47679"/>
                        </a:cubicBezTo>
                        <a:cubicBezTo>
                          <a:pt x="49487" y="37551"/>
                          <a:pt x="64893" y="31438"/>
                          <a:pt x="81717" y="31438"/>
                        </a:cubicBezTo>
                        <a:cubicBezTo>
                          <a:pt x="96499" y="31438"/>
                          <a:pt x="110530" y="36065"/>
                          <a:pt x="122352" y="44831"/>
                        </a:cubicBezTo>
                        <a:cubicBezTo>
                          <a:pt x="128604" y="49471"/>
                          <a:pt x="137370" y="49429"/>
                          <a:pt x="142996" y="44067"/>
                        </a:cubicBezTo>
                        <a:cubicBezTo>
                          <a:pt x="150234" y="37176"/>
                          <a:pt x="149331" y="25798"/>
                          <a:pt x="141690" y="20047"/>
                        </a:cubicBezTo>
                        <a:cubicBezTo>
                          <a:pt x="124283" y="6932"/>
                          <a:pt x="103542" y="0"/>
                          <a:pt x="81703" y="0"/>
                        </a:cubicBezTo>
                        <a:cubicBezTo>
                          <a:pt x="48487" y="0"/>
                          <a:pt x="19021" y="16337"/>
                          <a:pt x="891" y="41385"/>
                        </a:cubicBezTo>
                        <a:cubicBezTo>
                          <a:pt x="-1359" y="44483"/>
                          <a:pt x="919" y="48832"/>
                          <a:pt x="4740" y="48832"/>
                        </a:cubicBezTo>
                        <a:lnTo>
                          <a:pt x="34483" y="48832"/>
                        </a:lnTo>
                        <a:close/>
                      </a:path>
                    </a:pathLst>
                  </a:custGeom>
                  <a:solidFill>
                    <a:schemeClr val="tx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ko-KR" altLang="en-US">
                      <a:ea typeface="나눔스퀘어 네오 Regular" panose="00000500000000000000" pitchFamily="2" charset="-127"/>
                    </a:endParaRPr>
                  </a:p>
                </p:txBody>
              </p:sp>
              <p:sp>
                <p:nvSpPr>
                  <p:cNvPr id="22" name="자유형: 도형 21">
                    <a:extLst>
                      <a:ext uri="{FF2B5EF4-FFF2-40B4-BE49-F238E27FC236}">
                        <a16:creationId xmlns:a16="http://schemas.microsoft.com/office/drawing/2014/main" id="{E06D7FFD-D16E-A92C-1176-5DCEA0156FCD}"/>
                      </a:ext>
                    </a:extLst>
                  </p:cNvPr>
                  <p:cNvSpPr/>
                  <p:nvPr/>
                </p:nvSpPr>
                <p:spPr>
                  <a:xfrm>
                    <a:off x="8543281" y="789708"/>
                    <a:ext cx="227823" cy="137644"/>
                  </a:xfrm>
                  <a:custGeom>
                    <a:avLst/>
                    <a:gdLst>
                      <a:gd name="connsiteX0" fmla="*/ 222976 w 227823"/>
                      <a:gd name="connsiteY0" fmla="*/ 4347 h 137644"/>
                      <a:gd name="connsiteX1" fmla="*/ 200749 w 227823"/>
                      <a:gd name="connsiteY1" fmla="*/ 4861 h 137644"/>
                      <a:gd name="connsiteX2" fmla="*/ 181424 w 227823"/>
                      <a:gd name="connsiteY2" fmla="*/ 28437 h 137644"/>
                      <a:gd name="connsiteX3" fmla="*/ 128342 w 227823"/>
                      <a:gd name="connsiteY3" fmla="*/ 90369 h 137644"/>
                      <a:gd name="connsiteX4" fmla="*/ 85928 w 227823"/>
                      <a:gd name="connsiteY4" fmla="*/ 106206 h 137644"/>
                      <a:gd name="connsiteX5" fmla="*/ 35624 w 227823"/>
                      <a:gd name="connsiteY5" fmla="*/ 84034 h 137644"/>
                      <a:gd name="connsiteX6" fmla="*/ 32109 w 227823"/>
                      <a:gd name="connsiteY6" fmla="*/ 82450 h 137644"/>
                      <a:gd name="connsiteX7" fmla="*/ 4741 w 227823"/>
                      <a:gd name="connsiteY7" fmla="*/ 82450 h 137644"/>
                      <a:gd name="connsiteX8" fmla="*/ 685 w 227823"/>
                      <a:gd name="connsiteY8" fmla="*/ 89605 h 137644"/>
                      <a:gd name="connsiteX9" fmla="*/ 85915 w 227823"/>
                      <a:gd name="connsiteY9" fmla="*/ 137644 h 137644"/>
                      <a:gd name="connsiteX10" fmla="*/ 148041 w 227823"/>
                      <a:gd name="connsiteY10" fmla="*/ 114861 h 137644"/>
                      <a:gd name="connsiteX11" fmla="*/ 206000 w 227823"/>
                      <a:gd name="connsiteY11" fmla="*/ 48025 h 137644"/>
                      <a:gd name="connsiteX12" fmla="*/ 223477 w 227823"/>
                      <a:gd name="connsiteY12" fmla="*/ 26575 h 137644"/>
                      <a:gd name="connsiteX13" fmla="*/ 222963 w 227823"/>
                      <a:gd name="connsiteY13" fmla="*/ 4347 h 1376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27823" h="137644">
                        <a:moveTo>
                          <a:pt x="222976" y="4347"/>
                        </a:moveTo>
                        <a:cubicBezTo>
                          <a:pt x="216697" y="-1640"/>
                          <a:pt x="206750" y="-1418"/>
                          <a:pt x="200749" y="4861"/>
                        </a:cubicBezTo>
                        <a:cubicBezTo>
                          <a:pt x="197595" y="8154"/>
                          <a:pt x="191663" y="15586"/>
                          <a:pt x="181424" y="28437"/>
                        </a:cubicBezTo>
                        <a:cubicBezTo>
                          <a:pt x="165476" y="48455"/>
                          <a:pt x="138789" y="81964"/>
                          <a:pt x="128342" y="90369"/>
                        </a:cubicBezTo>
                        <a:cubicBezTo>
                          <a:pt x="118131" y="98593"/>
                          <a:pt x="105919" y="106206"/>
                          <a:pt x="85928" y="106206"/>
                        </a:cubicBezTo>
                        <a:cubicBezTo>
                          <a:pt x="65937" y="106206"/>
                          <a:pt x="48127" y="97648"/>
                          <a:pt x="35624" y="84034"/>
                        </a:cubicBezTo>
                        <a:cubicBezTo>
                          <a:pt x="34721" y="83047"/>
                          <a:pt x="33457" y="82450"/>
                          <a:pt x="32109" y="82450"/>
                        </a:cubicBezTo>
                        <a:lnTo>
                          <a:pt x="4741" y="82450"/>
                        </a:lnTo>
                        <a:cubicBezTo>
                          <a:pt x="1074" y="82450"/>
                          <a:pt x="-1218" y="86465"/>
                          <a:pt x="685" y="89605"/>
                        </a:cubicBezTo>
                        <a:cubicBezTo>
                          <a:pt x="18189" y="118376"/>
                          <a:pt x="49836" y="137644"/>
                          <a:pt x="85915" y="137644"/>
                        </a:cubicBezTo>
                        <a:cubicBezTo>
                          <a:pt x="115894" y="137644"/>
                          <a:pt x="134871" y="125475"/>
                          <a:pt x="148041" y="114861"/>
                        </a:cubicBezTo>
                        <a:cubicBezTo>
                          <a:pt x="160197" y="105081"/>
                          <a:pt x="181480" y="78810"/>
                          <a:pt x="206000" y="48025"/>
                        </a:cubicBezTo>
                        <a:cubicBezTo>
                          <a:pt x="213446" y="38675"/>
                          <a:pt x="221143" y="29006"/>
                          <a:pt x="223477" y="26575"/>
                        </a:cubicBezTo>
                        <a:cubicBezTo>
                          <a:pt x="229464" y="20296"/>
                          <a:pt x="229242" y="10349"/>
                          <a:pt x="222963" y="4347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>
                      <a:defRPr/>
                    </a:pPr>
                    <a:endParaRPr lang="ko-KR" altLang="en-US">
                      <a:ea typeface="나눔스퀘어 네오 Regular" panose="00000500000000000000" pitchFamily="2" charset="-127"/>
                    </a:endParaRPr>
                  </a:p>
                </p:txBody>
              </p:sp>
            </p:grpSp>
          </p:grpSp>
        </p:grpSp>
        <p:grpSp>
          <p:nvGrpSpPr>
            <p:cNvPr id="11" name="그래픽 4">
              <a:extLst>
                <a:ext uri="{FF2B5EF4-FFF2-40B4-BE49-F238E27FC236}">
                  <a16:creationId xmlns:a16="http://schemas.microsoft.com/office/drawing/2014/main" id="{88EEAB6B-693D-BEEA-1B9D-9564225D6B80}"/>
                </a:ext>
              </a:extLst>
            </p:cNvPr>
            <p:cNvGrpSpPr/>
            <p:nvPr/>
          </p:nvGrpSpPr>
          <p:grpSpPr>
            <a:xfrm>
              <a:off x="8643172" y="727886"/>
              <a:ext cx="258199" cy="199452"/>
              <a:chOff x="8643172" y="727886"/>
              <a:chExt cx="258199" cy="199452"/>
            </a:xfrm>
            <a:solidFill>
              <a:schemeClr val="tx2"/>
            </a:solidFill>
          </p:grpSpPr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F964D16E-9316-5F9E-581D-982146FC46EA}"/>
                  </a:ext>
                </a:extLst>
              </p:cNvPr>
              <p:cNvSpPr/>
              <p:nvPr/>
            </p:nvSpPr>
            <p:spPr>
              <a:xfrm rot="-4916400">
                <a:off x="8820250" y="792729"/>
                <a:ext cx="76157" cy="76157"/>
              </a:xfrm>
              <a:custGeom>
                <a:avLst/>
                <a:gdLst>
                  <a:gd name="connsiteX0" fmla="*/ 76158 w 76157"/>
                  <a:gd name="connsiteY0" fmla="*/ 38079 h 76157"/>
                  <a:gd name="connsiteX1" fmla="*/ 38079 w 76157"/>
                  <a:gd name="connsiteY1" fmla="*/ 76158 h 76157"/>
                  <a:gd name="connsiteX2" fmla="*/ 0 w 76157"/>
                  <a:gd name="connsiteY2" fmla="*/ 38079 h 76157"/>
                  <a:gd name="connsiteX3" fmla="*/ 38079 w 76157"/>
                  <a:gd name="connsiteY3" fmla="*/ 0 h 76157"/>
                  <a:gd name="connsiteX4" fmla="*/ 76158 w 76157"/>
                  <a:gd name="connsiteY4" fmla="*/ 38079 h 76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157" h="76157">
                    <a:moveTo>
                      <a:pt x="76158" y="38079"/>
                    </a:moveTo>
                    <a:cubicBezTo>
                      <a:pt x="76158" y="59109"/>
                      <a:pt x="59109" y="76158"/>
                      <a:pt x="38079" y="76158"/>
                    </a:cubicBezTo>
                    <a:cubicBezTo>
                      <a:pt x="17049" y="76158"/>
                      <a:pt x="0" y="59109"/>
                      <a:pt x="0" y="38079"/>
                    </a:cubicBezTo>
                    <a:cubicBezTo>
                      <a:pt x="0" y="17049"/>
                      <a:pt x="17049" y="0"/>
                      <a:pt x="38079" y="0"/>
                    </a:cubicBezTo>
                    <a:cubicBezTo>
                      <a:pt x="59109" y="0"/>
                      <a:pt x="76158" y="17049"/>
                      <a:pt x="76158" y="3807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>
                  <a:defRPr/>
                </a:pPr>
                <a:endParaRPr lang="ko-KR" altLang="en-US">
                  <a:ea typeface="나눔스퀘어 네오 Regular" panose="00000500000000000000" pitchFamily="2" charset="-127"/>
                </a:endParaRPr>
              </a:p>
            </p:txBody>
          </p:sp>
          <p:grpSp>
            <p:nvGrpSpPr>
              <p:cNvPr id="14" name="그래픽 4">
                <a:extLst>
                  <a:ext uri="{FF2B5EF4-FFF2-40B4-BE49-F238E27FC236}">
                    <a16:creationId xmlns:a16="http://schemas.microsoft.com/office/drawing/2014/main" id="{A361C81C-2FA2-17AA-B755-1661E0C81AFE}"/>
                  </a:ext>
                </a:extLst>
              </p:cNvPr>
              <p:cNvGrpSpPr/>
              <p:nvPr/>
            </p:nvGrpSpPr>
            <p:grpSpPr>
              <a:xfrm>
                <a:off x="8643172" y="727886"/>
                <a:ext cx="227837" cy="199452"/>
                <a:chOff x="8643172" y="727886"/>
                <a:chExt cx="227837" cy="199452"/>
              </a:xfrm>
              <a:solidFill>
                <a:schemeClr val="tx2"/>
              </a:solidFill>
            </p:grpSpPr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978B4311-67CD-399D-977D-878DE4EDC74B}"/>
                    </a:ext>
                  </a:extLst>
                </p:cNvPr>
                <p:cNvSpPr/>
                <p:nvPr/>
              </p:nvSpPr>
              <p:spPr>
                <a:xfrm>
                  <a:off x="8718831" y="878506"/>
                  <a:ext cx="147953" cy="48831"/>
                </a:xfrm>
                <a:custGeom>
                  <a:avLst/>
                  <a:gdLst>
                    <a:gd name="connsiteX0" fmla="*/ 113457 w 147953"/>
                    <a:gd name="connsiteY0" fmla="*/ 0 h 48831"/>
                    <a:gd name="connsiteX1" fmla="*/ 110386 w 147953"/>
                    <a:gd name="connsiteY1" fmla="*/ 1153 h 48831"/>
                    <a:gd name="connsiteX2" fmla="*/ 66236 w 147953"/>
                    <a:gd name="connsiteY2" fmla="*/ 17393 h 48831"/>
                    <a:gd name="connsiteX3" fmla="*/ 25601 w 147953"/>
                    <a:gd name="connsiteY3" fmla="*/ 4001 h 48831"/>
                    <a:gd name="connsiteX4" fmla="*/ 4957 w 147953"/>
                    <a:gd name="connsiteY4" fmla="*/ 4765 h 48831"/>
                    <a:gd name="connsiteX5" fmla="*/ 6263 w 147953"/>
                    <a:gd name="connsiteY5" fmla="*/ 28785 h 48831"/>
                    <a:gd name="connsiteX6" fmla="*/ 66250 w 147953"/>
                    <a:gd name="connsiteY6" fmla="*/ 48832 h 48831"/>
                    <a:gd name="connsiteX7" fmla="*/ 147062 w 147953"/>
                    <a:gd name="connsiteY7" fmla="*/ 7446 h 48831"/>
                    <a:gd name="connsiteX8" fmla="*/ 143214 w 147953"/>
                    <a:gd name="connsiteY8" fmla="*/ 0 h 48831"/>
                    <a:gd name="connsiteX9" fmla="*/ 113470 w 147953"/>
                    <a:gd name="connsiteY9" fmla="*/ 0 h 48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7953" h="48831">
                      <a:moveTo>
                        <a:pt x="113457" y="0"/>
                      </a:moveTo>
                      <a:cubicBezTo>
                        <a:pt x="112331" y="0"/>
                        <a:pt x="111248" y="417"/>
                        <a:pt x="110386" y="1153"/>
                      </a:cubicBezTo>
                      <a:cubicBezTo>
                        <a:pt x="98467" y="11281"/>
                        <a:pt x="83060" y="17393"/>
                        <a:pt x="66236" y="17393"/>
                      </a:cubicBezTo>
                      <a:cubicBezTo>
                        <a:pt x="51455" y="17393"/>
                        <a:pt x="37424" y="12767"/>
                        <a:pt x="25601" y="4001"/>
                      </a:cubicBezTo>
                      <a:cubicBezTo>
                        <a:pt x="19350" y="-639"/>
                        <a:pt x="10584" y="-597"/>
                        <a:pt x="4957" y="4765"/>
                      </a:cubicBezTo>
                      <a:cubicBezTo>
                        <a:pt x="-2281" y="11656"/>
                        <a:pt x="-1378" y="23034"/>
                        <a:pt x="6263" y="28785"/>
                      </a:cubicBezTo>
                      <a:cubicBezTo>
                        <a:pt x="23656" y="41899"/>
                        <a:pt x="44398" y="48832"/>
                        <a:pt x="66250" y="48832"/>
                      </a:cubicBezTo>
                      <a:cubicBezTo>
                        <a:pt x="99467" y="48832"/>
                        <a:pt x="128933" y="32494"/>
                        <a:pt x="147062" y="7446"/>
                      </a:cubicBezTo>
                      <a:cubicBezTo>
                        <a:pt x="149313" y="4348"/>
                        <a:pt x="147034" y="0"/>
                        <a:pt x="143214" y="0"/>
                      </a:cubicBezTo>
                      <a:lnTo>
                        <a:pt x="11347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ko-KR" altLang="en-US">
                    <a:ea typeface="나눔스퀘어 네오 Regular" panose="00000500000000000000" pitchFamily="2" charset="-127"/>
                  </a:endParaRPr>
                </a:p>
              </p:txBody>
            </p:sp>
            <p:sp>
              <p:nvSpPr>
                <p:cNvPr id="16" name="자유형: 도형 15">
                  <a:extLst>
                    <a:ext uri="{FF2B5EF4-FFF2-40B4-BE49-F238E27FC236}">
                      <a16:creationId xmlns:a16="http://schemas.microsoft.com/office/drawing/2014/main" id="{3B5F0B0E-F7F8-826A-F918-DBD98F47812F}"/>
                    </a:ext>
                  </a:extLst>
                </p:cNvPr>
                <p:cNvSpPr/>
                <p:nvPr/>
              </p:nvSpPr>
              <p:spPr>
                <a:xfrm>
                  <a:off x="8643172" y="727886"/>
                  <a:ext cx="227837" cy="137630"/>
                </a:xfrm>
                <a:custGeom>
                  <a:avLst/>
                  <a:gdLst>
                    <a:gd name="connsiteX0" fmla="*/ 4861 w 227837"/>
                    <a:gd name="connsiteY0" fmla="*/ 133283 h 137630"/>
                    <a:gd name="connsiteX1" fmla="*/ 27089 w 227837"/>
                    <a:gd name="connsiteY1" fmla="*/ 132769 h 137630"/>
                    <a:gd name="connsiteX2" fmla="*/ 46413 w 227837"/>
                    <a:gd name="connsiteY2" fmla="*/ 109194 h 137630"/>
                    <a:gd name="connsiteX3" fmla="*/ 99496 w 227837"/>
                    <a:gd name="connsiteY3" fmla="*/ 47262 h 137630"/>
                    <a:gd name="connsiteX4" fmla="*/ 141909 w 227837"/>
                    <a:gd name="connsiteY4" fmla="*/ 31425 h 137630"/>
                    <a:gd name="connsiteX5" fmla="*/ 192214 w 227837"/>
                    <a:gd name="connsiteY5" fmla="*/ 53597 h 137630"/>
                    <a:gd name="connsiteX6" fmla="*/ 195728 w 227837"/>
                    <a:gd name="connsiteY6" fmla="*/ 55180 h 137630"/>
                    <a:gd name="connsiteX7" fmla="*/ 223096 w 227837"/>
                    <a:gd name="connsiteY7" fmla="*/ 55180 h 137630"/>
                    <a:gd name="connsiteX8" fmla="*/ 227153 w 227837"/>
                    <a:gd name="connsiteY8" fmla="*/ 48026 h 137630"/>
                    <a:gd name="connsiteX9" fmla="*/ 141909 w 227837"/>
                    <a:gd name="connsiteY9" fmla="*/ 0 h 137630"/>
                    <a:gd name="connsiteX10" fmla="*/ 79783 w 227837"/>
                    <a:gd name="connsiteY10" fmla="*/ 22783 h 137630"/>
                    <a:gd name="connsiteX11" fmla="*/ 21824 w 227837"/>
                    <a:gd name="connsiteY11" fmla="*/ 89620 h 137630"/>
                    <a:gd name="connsiteX12" fmla="*/ 4347 w 227837"/>
                    <a:gd name="connsiteY12" fmla="*/ 111069 h 137630"/>
                    <a:gd name="connsiteX13" fmla="*/ 4861 w 227837"/>
                    <a:gd name="connsiteY13" fmla="*/ 133297 h 137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7837" h="137630">
                      <a:moveTo>
                        <a:pt x="4861" y="133283"/>
                      </a:moveTo>
                      <a:cubicBezTo>
                        <a:pt x="11141" y="139271"/>
                        <a:pt x="21088" y="139049"/>
                        <a:pt x="27089" y="132769"/>
                      </a:cubicBezTo>
                      <a:cubicBezTo>
                        <a:pt x="30243" y="129477"/>
                        <a:pt x="36175" y="122044"/>
                        <a:pt x="46413" y="109194"/>
                      </a:cubicBezTo>
                      <a:cubicBezTo>
                        <a:pt x="62362" y="89175"/>
                        <a:pt x="89049" y="55667"/>
                        <a:pt x="99496" y="47262"/>
                      </a:cubicBezTo>
                      <a:cubicBezTo>
                        <a:pt x="109707" y="39038"/>
                        <a:pt x="121918" y="31425"/>
                        <a:pt x="141909" y="31425"/>
                      </a:cubicBezTo>
                      <a:cubicBezTo>
                        <a:pt x="161900" y="31425"/>
                        <a:pt x="179710" y="39982"/>
                        <a:pt x="192214" y="53597"/>
                      </a:cubicBezTo>
                      <a:cubicBezTo>
                        <a:pt x="193117" y="54583"/>
                        <a:pt x="194381" y="55180"/>
                        <a:pt x="195728" y="55180"/>
                      </a:cubicBezTo>
                      <a:lnTo>
                        <a:pt x="223096" y="55180"/>
                      </a:lnTo>
                      <a:cubicBezTo>
                        <a:pt x="226764" y="55180"/>
                        <a:pt x="229056" y="51166"/>
                        <a:pt x="227153" y="48026"/>
                      </a:cubicBezTo>
                      <a:cubicBezTo>
                        <a:pt x="209621" y="19269"/>
                        <a:pt x="177974" y="0"/>
                        <a:pt x="141909" y="0"/>
                      </a:cubicBezTo>
                      <a:cubicBezTo>
                        <a:pt x="111930" y="0"/>
                        <a:pt x="92953" y="12170"/>
                        <a:pt x="79783" y="22783"/>
                      </a:cubicBezTo>
                      <a:cubicBezTo>
                        <a:pt x="67627" y="32564"/>
                        <a:pt x="46344" y="58834"/>
                        <a:pt x="21824" y="89620"/>
                      </a:cubicBezTo>
                      <a:cubicBezTo>
                        <a:pt x="14378" y="98969"/>
                        <a:pt x="6681" y="108638"/>
                        <a:pt x="4347" y="111069"/>
                      </a:cubicBezTo>
                      <a:cubicBezTo>
                        <a:pt x="-1640" y="117349"/>
                        <a:pt x="-1418" y="127296"/>
                        <a:pt x="4861" y="1332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0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ko-KR" altLang="en-US">
                    <a:ea typeface="나눔스퀘어 네오 Regular" panose="00000500000000000000" pitchFamily="2" charset="-127"/>
                  </a:endParaRPr>
                </a:p>
              </p:txBody>
            </p:sp>
          </p:grpSp>
        </p:grpSp>
        <p:pic>
          <p:nvPicPr>
            <p:cNvPr id="12" name="그래픽 11">
              <a:extLst>
                <a:ext uri="{FF2B5EF4-FFF2-40B4-BE49-F238E27FC236}">
                  <a16:creationId xmlns:a16="http://schemas.microsoft.com/office/drawing/2014/main" id="{973CC771-20B7-468C-F950-03D3FC40A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screen"/>
            <a:stretch>
              <a:fillRect/>
            </a:stretch>
          </p:blipFill>
          <p:spPr>
            <a:xfrm>
              <a:off x="8971757" y="765677"/>
              <a:ext cx="830611" cy="125953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72" r:id="rId1"/>
    <p:sldLayoutId id="2147485673" r:id="rId2"/>
    <p:sldLayoutId id="2147485674" r:id="rId3"/>
    <p:sldLayoutId id="2147485675" r:id="rId4"/>
    <p:sldLayoutId id="2147485676" r:id="rId5"/>
    <p:sldLayoutId id="2147485677" r:id="rId6"/>
    <p:sldLayoutId id="2147485678" r:id="rId7"/>
    <p:sldLayoutId id="2147485679" r:id="rId8"/>
    <p:sldLayoutId id="2147485680" r:id="rId9"/>
    <p:sldLayoutId id="2147485681" r:id="rId10"/>
    <p:sldLayoutId id="2147485682" r:id="rId11"/>
    <p:sldLayoutId id="2147485683" r:id="rId12"/>
    <p:sldLayoutId id="2147485684" r:id="rId13"/>
    <p:sldLayoutId id="2147485685" r:id="rId14"/>
    <p:sldLayoutId id="2147485686" r:id="rId15"/>
    <p:sldLayoutId id="2147485687" r:id="rId16"/>
    <p:sldLayoutId id="2147485688" r:id="rId17"/>
    <p:sldLayoutId id="2147485689" r:id="rId18"/>
    <p:sldLayoutId id="2147485690" r:id="rId19"/>
    <p:sldLayoutId id="2147485691" r:id="rId20"/>
    <p:sldLayoutId id="2147485692" r:id="rId21"/>
    <p:sldLayoutId id="2147485693" r:id="rId22"/>
    <p:sldLayoutId id="2147485694" r:id="rId23"/>
    <p:sldLayoutId id="2147485695" r:id="rId24"/>
    <p:sldLayoutId id="2147485696" r:id="rId25"/>
    <p:sldLayoutId id="2147485697" r:id="rId26"/>
    <p:sldLayoutId id="2147485698" r:id="rId27"/>
    <p:sldLayoutId id="2147485699" r:id="rId28"/>
    <p:sldLayoutId id="2147485700" r:id="rId29"/>
    <p:sldLayoutId id="2147485701" r:id="rId30"/>
    <p:sldLayoutId id="2147485702" r:id="rId31"/>
  </p:sldLayoutIdLst>
  <p:hf sldNum="0" hdr="0" dt="0"/>
  <p:txStyles>
    <p:titleStyle>
      <a:lvl1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나눔스퀘어 네오 ExtraBold" panose="00000900000000000000" pitchFamily="2" charset="-127"/>
          <a:cs typeface="+mj-cs"/>
        </a:defRPr>
      </a:lvl1pPr>
      <a:lvl2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2pPr>
      <a:lvl3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3pPr>
      <a:lvl4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4pPr>
      <a:lvl5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5pPr>
      <a:lvl6pPr marL="4572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6pPr>
      <a:lvl7pPr marL="9144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7pPr>
      <a:lvl8pPr marL="13716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8pPr>
      <a:lvl9pPr marL="18288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9pPr>
    </p:titleStyle>
    <p:bodyStyle>
      <a:lvl1pPr marL="209550" indent="-209550" algn="l" defTabSz="842963" rtl="0" eaLnBrk="0" fontAlgn="base" latinLnBrk="1" hangingPunct="0">
        <a:lnSpc>
          <a:spcPct val="90000"/>
        </a:lnSpc>
        <a:spcBef>
          <a:spcPts val="92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1pPr>
      <a:lvl2pPr marL="631825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2pPr>
      <a:lvl3pPr marL="1054100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3pPr>
      <a:lvl4pPr marL="1476375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4pPr>
      <a:lvl5pPr marL="1898650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5pPr>
      <a:lvl6pPr marL="2321020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3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027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030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04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07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011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014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018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021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025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029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0AFC5524-32E3-5025-7BD6-763436C2B6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A1022EE3-41D2-D527-EF8E-11D9CB6A22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altLang="ko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25BA9-01F3-E332-D28A-A00A8F17D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38DAE-0D6C-B878-9BE5-08532CC17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1561C-49CD-11FE-94E4-920FB8943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39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fld id="{FDAD3FE1-DFA6-422C-8BF8-5F632364BD2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2055" name="그림 7">
            <a:extLst>
              <a:ext uri="{FF2B5EF4-FFF2-40B4-BE49-F238E27FC236}">
                <a16:creationId xmlns:a16="http://schemas.microsoft.com/office/drawing/2014/main" id="{7257953B-996E-931C-54AA-2419380F5A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t="-761" b="-2"/>
          <a:stretch>
            <a:fillRect/>
          </a:stretch>
        </p:blipFill>
        <p:spPr bwMode="auto">
          <a:xfrm>
            <a:off x="7829550" y="328613"/>
            <a:ext cx="9017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03" r:id="rId1"/>
    <p:sldLayoutId id="2147485704" r:id="rId2"/>
    <p:sldLayoutId id="2147485705" r:id="rId3"/>
    <p:sldLayoutId id="2147485706" r:id="rId4"/>
    <p:sldLayoutId id="2147485707" r:id="rId5"/>
    <p:sldLayoutId id="2147485708" r:id="rId6"/>
    <p:sldLayoutId id="2147485709" r:id="rId7"/>
    <p:sldLayoutId id="2147485710" r:id="rId8"/>
    <p:sldLayoutId id="2147485711" r:id="rId9"/>
    <p:sldLayoutId id="2147485712" r:id="rId10"/>
    <p:sldLayoutId id="2147485713" r:id="rId11"/>
    <p:sldLayoutId id="2147485714" r:id="rId12"/>
    <p:sldLayoutId id="2147485715" r:id="rId13"/>
    <p:sldLayoutId id="2147485716" r:id="rId14"/>
    <p:sldLayoutId id="2147485717" r:id="rId15"/>
    <p:sldLayoutId id="2147485718" r:id="rId16"/>
    <p:sldLayoutId id="2147485719" r:id="rId17"/>
    <p:sldLayoutId id="2147485720" r:id="rId18"/>
    <p:sldLayoutId id="2147485721" r:id="rId19"/>
    <p:sldLayoutId id="2147485722" r:id="rId20"/>
    <p:sldLayoutId id="2147485723" r:id="rId21"/>
    <p:sldLayoutId id="2147485724" r:id="rId22"/>
    <p:sldLayoutId id="2147485725" r:id="rId23"/>
    <p:sldLayoutId id="2147485726" r:id="rId24"/>
    <p:sldLayoutId id="2147485727" r:id="rId25"/>
    <p:sldLayoutId id="2147485728" r:id="rId26"/>
    <p:sldLayoutId id="2147485729" r:id="rId27"/>
    <p:sldLayoutId id="2147485730" r:id="rId28"/>
    <p:sldLayoutId id="2147485731" r:id="rId29"/>
    <p:sldLayoutId id="2147485732" r:id="rId30"/>
    <p:sldLayoutId id="2147485733" r:id="rId31"/>
  </p:sldLayoutIdLst>
  <p:hf sldNum="0" hdr="0" dt="0"/>
  <p:txStyles>
    <p:titleStyle>
      <a:lvl1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나눔스퀘어 네오 ExtraBold" panose="00000900000000000000" pitchFamily="2" charset="-127"/>
          <a:cs typeface="+mj-cs"/>
        </a:defRPr>
      </a:lvl1pPr>
      <a:lvl2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2pPr>
      <a:lvl3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3pPr>
      <a:lvl4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4pPr>
      <a:lvl5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5pPr>
      <a:lvl6pPr marL="4572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6pPr>
      <a:lvl7pPr marL="9144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7pPr>
      <a:lvl8pPr marL="13716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8pPr>
      <a:lvl9pPr marL="18288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9pPr>
    </p:titleStyle>
    <p:bodyStyle>
      <a:lvl1pPr marL="209550" indent="-209550" algn="l" defTabSz="842963" rtl="0" eaLnBrk="0" fontAlgn="base" latinLnBrk="1" hangingPunct="0">
        <a:lnSpc>
          <a:spcPct val="90000"/>
        </a:lnSpc>
        <a:spcBef>
          <a:spcPts val="92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1pPr>
      <a:lvl2pPr marL="631825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2pPr>
      <a:lvl3pPr marL="1054100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3pPr>
      <a:lvl4pPr marL="1476375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4pPr>
      <a:lvl5pPr marL="1898650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5pPr>
      <a:lvl6pPr marL="2321020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3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027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030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04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07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011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014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018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021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025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029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D077D034-0FC6-0058-34CC-59976F7D42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  <a:endParaRPr lang="en-US" altLang="ko-KR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BA2CCAAA-BF4C-CFDC-2988-8F7EF20FB4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altLang="ko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892AC-EFF0-AB72-DED6-F228C5DBA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634E0-9DDC-93D9-008D-357599677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4062C-9437-339A-D580-EBBEE003A5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39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fld id="{56B711F1-89D8-4583-9893-63E3746A28F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3079" name="그림 7">
            <a:extLst>
              <a:ext uri="{FF2B5EF4-FFF2-40B4-BE49-F238E27FC236}">
                <a16:creationId xmlns:a16="http://schemas.microsoft.com/office/drawing/2014/main" id="{2D46672D-E438-5BEE-EAEB-8F57A8C08A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t="-761" b="-2"/>
          <a:stretch>
            <a:fillRect/>
          </a:stretch>
        </p:blipFill>
        <p:spPr bwMode="auto">
          <a:xfrm>
            <a:off x="7829550" y="328613"/>
            <a:ext cx="9017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34" r:id="rId1"/>
    <p:sldLayoutId id="2147485735" r:id="rId2"/>
    <p:sldLayoutId id="2147485736" r:id="rId3"/>
    <p:sldLayoutId id="2147485737" r:id="rId4"/>
    <p:sldLayoutId id="2147485738" r:id="rId5"/>
    <p:sldLayoutId id="2147485739" r:id="rId6"/>
    <p:sldLayoutId id="2147485740" r:id="rId7"/>
    <p:sldLayoutId id="2147485741" r:id="rId8"/>
    <p:sldLayoutId id="2147485742" r:id="rId9"/>
    <p:sldLayoutId id="2147485743" r:id="rId10"/>
    <p:sldLayoutId id="2147485744" r:id="rId11"/>
    <p:sldLayoutId id="2147485745" r:id="rId12"/>
    <p:sldLayoutId id="2147485746" r:id="rId13"/>
    <p:sldLayoutId id="2147485747" r:id="rId14"/>
    <p:sldLayoutId id="2147485748" r:id="rId15"/>
    <p:sldLayoutId id="2147485749" r:id="rId16"/>
    <p:sldLayoutId id="2147485750" r:id="rId17"/>
    <p:sldLayoutId id="2147485751" r:id="rId18"/>
    <p:sldLayoutId id="2147485752" r:id="rId19"/>
    <p:sldLayoutId id="2147485753" r:id="rId20"/>
    <p:sldLayoutId id="2147485754" r:id="rId21"/>
    <p:sldLayoutId id="2147485755" r:id="rId22"/>
    <p:sldLayoutId id="2147485756" r:id="rId23"/>
    <p:sldLayoutId id="2147485757" r:id="rId24"/>
    <p:sldLayoutId id="2147485758" r:id="rId25"/>
    <p:sldLayoutId id="2147485759" r:id="rId26"/>
    <p:sldLayoutId id="2147485760" r:id="rId27"/>
    <p:sldLayoutId id="2147485761" r:id="rId28"/>
    <p:sldLayoutId id="2147485762" r:id="rId29"/>
  </p:sldLayoutIdLst>
  <p:hf sldNum="0" hdr="0" dt="0"/>
  <p:txStyles>
    <p:titleStyle>
      <a:lvl1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나눔스퀘어 네오 ExtraBold" panose="00000900000000000000" pitchFamily="2" charset="-127"/>
          <a:cs typeface="+mj-cs"/>
        </a:defRPr>
      </a:lvl1pPr>
      <a:lvl2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2pPr>
      <a:lvl3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3pPr>
      <a:lvl4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4pPr>
      <a:lvl5pPr algn="l" defTabSz="842963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5pPr>
      <a:lvl6pPr marL="4572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6pPr>
      <a:lvl7pPr marL="9144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7pPr>
      <a:lvl8pPr marL="13716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8pPr>
      <a:lvl9pPr marL="18288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9pPr>
    </p:titleStyle>
    <p:bodyStyle>
      <a:lvl1pPr marL="209550" indent="-209550" algn="l" defTabSz="842963" rtl="0" eaLnBrk="0" fontAlgn="base" latinLnBrk="1" hangingPunct="0">
        <a:lnSpc>
          <a:spcPct val="90000"/>
        </a:lnSpc>
        <a:spcBef>
          <a:spcPts val="92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1pPr>
      <a:lvl2pPr marL="631825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2pPr>
      <a:lvl3pPr marL="1054100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3pPr>
      <a:lvl4pPr marL="1476375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4pPr>
      <a:lvl5pPr marL="1898650" indent="-209550" algn="l" defTabSz="842963" rtl="0" eaLnBrk="0" fontAlgn="base" latinLnBrk="1" hangingPunct="0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5pPr>
      <a:lvl6pPr marL="2321020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3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027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030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04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07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011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014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018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021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025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029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2BA566-253A-3777-5DD5-CA6F300FC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1A35E-E6D0-4D52-9E2B-ACA787245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9CE9C-4431-08D5-088C-51316A668D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7" dirty="0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85579-2131-1CBE-24D5-1551A3C04D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7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4475B-68E4-24B6-9F84-4B7B2C664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39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7" smtClean="0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fld id="{B132D4A8-3EAF-4E19-BB20-470A9F702031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  <p:pic>
        <p:nvPicPr>
          <p:cNvPr id="4103" name="그림 7">
            <a:extLst>
              <a:ext uri="{FF2B5EF4-FFF2-40B4-BE49-F238E27FC236}">
                <a16:creationId xmlns:a16="http://schemas.microsoft.com/office/drawing/2014/main" id="{C98F66B9-7E65-01F0-6ABB-EA66707FD1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t="-761" b="-2"/>
          <a:stretch>
            <a:fillRect/>
          </a:stretch>
        </p:blipFill>
        <p:spPr bwMode="auto">
          <a:xfrm>
            <a:off x="7829550" y="328613"/>
            <a:ext cx="9017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63" r:id="rId1"/>
    <p:sldLayoutId id="2147485764" r:id="rId2"/>
    <p:sldLayoutId id="2147485765" r:id="rId3"/>
    <p:sldLayoutId id="2147485766" r:id="rId4"/>
    <p:sldLayoutId id="2147485767" r:id="rId5"/>
    <p:sldLayoutId id="2147485768" r:id="rId6"/>
    <p:sldLayoutId id="2147485769" r:id="rId7"/>
    <p:sldLayoutId id="2147485770" r:id="rId8"/>
    <p:sldLayoutId id="2147485771" r:id="rId9"/>
    <p:sldLayoutId id="2147485772" r:id="rId10"/>
    <p:sldLayoutId id="2147485773" r:id="rId11"/>
    <p:sldLayoutId id="2147485774" r:id="rId12"/>
    <p:sldLayoutId id="2147485775" r:id="rId13"/>
    <p:sldLayoutId id="2147485776" r:id="rId14"/>
    <p:sldLayoutId id="2147485777" r:id="rId15"/>
    <p:sldLayoutId id="2147485778" r:id="rId16"/>
    <p:sldLayoutId id="2147485779" r:id="rId17"/>
    <p:sldLayoutId id="2147485780" r:id="rId18"/>
    <p:sldLayoutId id="2147485781" r:id="rId19"/>
    <p:sldLayoutId id="2147485783" r:id="rId20"/>
    <p:sldLayoutId id="2147485784" r:id="rId21"/>
    <p:sldLayoutId id="2147485785" r:id="rId22"/>
    <p:sldLayoutId id="2147485786" r:id="rId23"/>
    <p:sldLayoutId id="2147485787" r:id="rId24"/>
    <p:sldLayoutId id="2147485788" r:id="rId25"/>
    <p:sldLayoutId id="2147485790" r:id="rId26"/>
    <p:sldLayoutId id="2147485791" r:id="rId27"/>
    <p:sldLayoutId id="2147485792" r:id="rId28"/>
    <p:sldLayoutId id="2147485793" r:id="rId29"/>
  </p:sldLayoutIdLst>
  <p:hf sldNum="0" hdr="0" dt="0"/>
  <p:txStyles>
    <p:titleStyle>
      <a:lvl1pPr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나눔스퀘어 네오 ExtraBold" panose="00000900000000000000" pitchFamily="2" charset="-127"/>
          <a:cs typeface="+mj-cs"/>
        </a:defRPr>
      </a:lvl1pPr>
      <a:lvl2pPr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2pPr>
      <a:lvl3pPr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3pPr>
      <a:lvl4pPr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4pPr>
      <a:lvl5pPr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5pPr>
      <a:lvl6pPr marL="4572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6pPr>
      <a:lvl7pPr marL="9144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7pPr>
      <a:lvl8pPr marL="13716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8pPr>
      <a:lvl9pPr marL="1828800" algn="l" defTabSz="842963" rtl="0" fontAlgn="base" latinLnBrk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ato Black" panose="020F0A02020204030203" pitchFamily="34" charset="0"/>
          <a:ea typeface="나눔스퀘어 네오 ExtraBold" panose="00000900000000000000" pitchFamily="2" charset="-127"/>
        </a:defRPr>
      </a:lvl9pPr>
    </p:titleStyle>
    <p:bodyStyle>
      <a:lvl1pPr marL="209550" indent="-209550" algn="l" defTabSz="842963" rtl="0" fontAlgn="base" latinLnBrk="1">
        <a:lnSpc>
          <a:spcPct val="90000"/>
        </a:lnSpc>
        <a:spcBef>
          <a:spcPts val="92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1pPr>
      <a:lvl2pPr marL="631825" indent="-209550" algn="l" defTabSz="842963" rtl="0" fontAlgn="base" latinLnBrk="1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2pPr>
      <a:lvl3pPr marL="1054100" indent="-209550" algn="l" defTabSz="842963" rtl="0" fontAlgn="base" latinLnBrk="1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3pPr>
      <a:lvl4pPr marL="1476375" indent="-209550" algn="l" defTabSz="842963" rtl="0" fontAlgn="base" latinLnBrk="1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4pPr>
      <a:lvl5pPr marL="1898650" indent="-209550" algn="l" defTabSz="842963" rtl="0" fontAlgn="base" latinLnBrk="1">
        <a:lnSpc>
          <a:spcPct val="90000"/>
        </a:lnSpc>
        <a:spcBef>
          <a:spcPts val="463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나눔스퀘어 네오 Regular" panose="00000500000000000000" pitchFamily="2" charset="-127"/>
          <a:cs typeface="+mn-cs"/>
        </a:defRPr>
      </a:lvl5pPr>
      <a:lvl6pPr marL="2321020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3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027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030" indent="-211002" algn="l" defTabSz="844007" rtl="0" eaLnBrk="1" latinLnBrk="1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04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07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011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014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018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021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025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029" algn="l" defTabSz="844007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21DADD-BD39-7EB5-F628-C4CFA888D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6" smtClean="0">
                <a:solidFill>
                  <a:schemeClr val="tx1">
                    <a:tint val="75000"/>
                  </a:schemeClr>
                </a:solidFill>
                <a:ea typeface="나눔스퀘어 네오 Regular" panose="00000500000000000000" pitchFamily="2" charset="-127"/>
              </a:defRPr>
            </a:lvl1pPr>
          </a:lstStyle>
          <a:p>
            <a:pPr>
              <a:defRPr/>
            </a:pPr>
            <a:fld id="{2D436AC9-BEFC-4F27-9AFB-C6A7576BAC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71" r:id="rId1"/>
  </p:sldLayoutIdLst>
  <p:hf sldNum="0" hdr="0" dt="0"/>
  <p:txStyles>
    <p:titleStyle>
      <a:lvl1pPr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 kern="1200">
          <a:solidFill>
            <a:schemeClr val="tx1"/>
          </a:solidFill>
          <a:latin typeface="+mj-lt"/>
          <a:ea typeface="+mj-ea"/>
          <a:cs typeface="나눔스퀘어 네오 OTF ExtraBold" charset="0"/>
        </a:defRPr>
      </a:lvl1pPr>
      <a:lvl2pPr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Lato Black" panose="020F0A02020204030203" pitchFamily="34" charset="0"/>
          <a:cs typeface="나눔스퀘어 네오 OTF ExtraBold" charset="0"/>
        </a:defRPr>
      </a:lvl2pPr>
      <a:lvl3pPr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Lato Black" panose="020F0A02020204030203" pitchFamily="34" charset="0"/>
          <a:cs typeface="나눔스퀘어 네오 OTF ExtraBold" charset="0"/>
        </a:defRPr>
      </a:lvl3pPr>
      <a:lvl4pPr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Lato Black" panose="020F0A02020204030203" pitchFamily="34" charset="0"/>
          <a:cs typeface="나눔스퀘어 네오 OTF ExtraBold" charset="0"/>
        </a:defRPr>
      </a:lvl4pPr>
      <a:lvl5pPr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Lato Black" panose="020F0A02020204030203" pitchFamily="34" charset="0"/>
          <a:cs typeface="나눔스퀘어 네오 OTF ExtraBold" charset="0"/>
        </a:defRPr>
      </a:lvl5pPr>
      <a:lvl6pPr marL="457200"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Lato Black" panose="020F0A02020204030203" pitchFamily="34" charset="0"/>
          <a:cs typeface="나눔스퀘어 네오 OTF ExtraBold" charset="0"/>
        </a:defRPr>
      </a:lvl6pPr>
      <a:lvl7pPr marL="914400"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Lato Black" panose="020F0A02020204030203" pitchFamily="34" charset="0"/>
          <a:cs typeface="나눔스퀘어 네오 OTF ExtraBold" charset="0"/>
        </a:defRPr>
      </a:lvl7pPr>
      <a:lvl8pPr marL="1371600"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Lato Black" panose="020F0A02020204030203" pitchFamily="34" charset="0"/>
          <a:cs typeface="나눔스퀘어 네오 OTF ExtraBold" charset="0"/>
        </a:defRPr>
      </a:lvl8pPr>
      <a:lvl9pPr marL="1828800" algn="l" defTabSz="781050" rtl="0" fontAlgn="base" latinLnBrk="1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Lato Black" panose="020F0A02020204030203" pitchFamily="34" charset="0"/>
          <a:cs typeface="나눔스퀘어 네오 OTF ExtraBold" charset="0"/>
        </a:defRPr>
      </a:lvl9pPr>
    </p:titleStyle>
    <p:bodyStyle>
      <a:lvl1pPr marL="195263" indent="-195263" algn="l" defTabSz="781050" rtl="0" fontAlgn="base" latinLnBrk="1">
        <a:lnSpc>
          <a:spcPct val="90000"/>
        </a:lnSpc>
        <a:spcBef>
          <a:spcPts val="850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나눔스퀘어 네오 OTF Regular"/>
        </a:defRPr>
      </a:lvl1pPr>
      <a:lvl2pPr marL="585788" indent="-195263" algn="l" defTabSz="781050" rtl="0" fontAlgn="base" latinLnBrk="1">
        <a:lnSpc>
          <a:spcPct val="90000"/>
        </a:lnSpc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나눔스퀘어 네오 OTF Regular"/>
        </a:defRPr>
      </a:lvl2pPr>
      <a:lvl3pPr marL="976313" indent="-195263" algn="l" defTabSz="781050" rtl="0" fontAlgn="base" latinLnBrk="1">
        <a:lnSpc>
          <a:spcPct val="90000"/>
        </a:lnSpc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나눔스퀘어 네오 OTF Regular"/>
        </a:defRPr>
      </a:lvl3pPr>
      <a:lvl4pPr marL="1368425" indent="-195263" algn="l" defTabSz="781050" rtl="0" fontAlgn="base" latinLnBrk="1">
        <a:lnSpc>
          <a:spcPct val="90000"/>
        </a:lnSpc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나눔스퀘어 네오 OTF Regular"/>
        </a:defRPr>
      </a:lvl4pPr>
      <a:lvl5pPr marL="1758950" indent="-195263" algn="l" defTabSz="781050" rtl="0" fontAlgn="base" latinLnBrk="1">
        <a:lnSpc>
          <a:spcPct val="90000"/>
        </a:lnSpc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나눔스퀘어 네오 OTF Regular"/>
        </a:defRPr>
      </a:lvl5pPr>
      <a:lvl6pPr marL="2150486" indent="-195499" algn="l" defTabSz="781995" rtl="0" eaLnBrk="1" latinLnBrk="1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39" kern="1200">
          <a:solidFill>
            <a:schemeClr val="tx1"/>
          </a:solidFill>
          <a:latin typeface="+mn-lt"/>
          <a:ea typeface="+mn-ea"/>
          <a:cs typeface="+mn-cs"/>
        </a:defRPr>
      </a:lvl6pPr>
      <a:lvl7pPr marL="2541483" indent="-195499" algn="l" defTabSz="781995" rtl="0" eaLnBrk="1" latinLnBrk="1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39" kern="1200">
          <a:solidFill>
            <a:schemeClr val="tx1"/>
          </a:solidFill>
          <a:latin typeface="+mn-lt"/>
          <a:ea typeface="+mn-ea"/>
          <a:cs typeface="+mn-cs"/>
        </a:defRPr>
      </a:lvl7pPr>
      <a:lvl8pPr marL="2932481" indent="-195499" algn="l" defTabSz="781995" rtl="0" eaLnBrk="1" latinLnBrk="1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39" kern="1200">
          <a:solidFill>
            <a:schemeClr val="tx1"/>
          </a:solidFill>
          <a:latin typeface="+mn-lt"/>
          <a:ea typeface="+mn-ea"/>
          <a:cs typeface="+mn-cs"/>
        </a:defRPr>
      </a:lvl8pPr>
      <a:lvl9pPr marL="3323478" indent="-195499" algn="l" defTabSz="781995" rtl="0" eaLnBrk="1" latinLnBrk="1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1pPr>
      <a:lvl2pPr marL="390997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2pPr>
      <a:lvl3pPr marL="781995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3pPr>
      <a:lvl4pPr marL="1172992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4pPr>
      <a:lvl5pPr marL="1563990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5pPr>
      <a:lvl6pPr marL="1954987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6pPr>
      <a:lvl7pPr marL="2345985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7pPr>
      <a:lvl8pPr marL="2736982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8pPr>
      <a:lvl9pPr marL="3127980" algn="l" defTabSz="781995" rtl="0" eaLnBrk="1" latinLnBrk="1" hangingPunct="1">
        <a:defRPr sz="15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1.jpeg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jpeg"/><Relationship Id="rId2" Type="http://schemas.openxmlformats.org/officeDocument/2006/relationships/image" Target="../media/image38.png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2.xml"/><Relationship Id="rId4" Type="http://schemas.openxmlformats.org/officeDocument/2006/relationships/hyperlink" Target="https://www.youtube.com/playlist?list=PLlc3Z1AMmmNE22EcznzsKpn-yS54O9bnH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D8FAF26-2E0A-FC3B-455C-58D01E36D40D}"/>
              </a:ext>
            </a:extLst>
          </p:cNvPr>
          <p:cNvSpPr txBox="1"/>
          <p:nvPr/>
        </p:nvSpPr>
        <p:spPr>
          <a:xfrm>
            <a:off x="1514475" y="1460500"/>
            <a:ext cx="4452938" cy="10525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421" b="1" dirty="0">
                <a:solidFill>
                  <a:srgbClr val="000000"/>
                </a:solidFill>
                <a:latin typeface="나눔스퀘어 네오 OTF Regular"/>
                <a:ea typeface="+mn-ea"/>
              </a:rPr>
              <a:t>CONSTRUCTION EQUIPMENT Co., Ltd.</a:t>
            </a:r>
            <a:endParaRPr kumimoji="0" lang="en-ID" sz="3421" spc="-141" dirty="0">
              <a:solidFill>
                <a:srgbClr val="00004E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2CCF6E-8DB1-696C-CCEA-F63438BC4AA2}"/>
              </a:ext>
            </a:extLst>
          </p:cNvPr>
          <p:cNvSpPr txBox="1"/>
          <p:nvPr/>
        </p:nvSpPr>
        <p:spPr>
          <a:xfrm>
            <a:off x="876300" y="6145213"/>
            <a:ext cx="3498850" cy="180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390997" eaLnBrk="1" fontAlgn="auto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989" spc="283" dirty="0">
                <a:solidFill>
                  <a:srgbClr val="404040"/>
                </a:solidFill>
                <a:latin typeface="Lato" panose="020F0502020204030203" pitchFamily="34" charset="0"/>
                <a:ea typeface="나눔스퀘어 네오 Regular" panose="00000500000000000000" pitchFamily="2" charset="-127"/>
                <a:cs typeface="Roboto" charset="0"/>
              </a:rPr>
              <a:t>www.sunnyyk.co.kr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441CB8-3360-4548-2001-273C908D9279}"/>
              </a:ext>
            </a:extLst>
          </p:cNvPr>
          <p:cNvSpPr txBox="1"/>
          <p:nvPr/>
        </p:nvSpPr>
        <p:spPr>
          <a:xfrm>
            <a:off x="5186363" y="6232525"/>
            <a:ext cx="3214687" cy="1412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390997" eaLnBrk="1" fontAlgn="auto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70" dirty="0">
                <a:solidFill>
                  <a:srgbClr val="404040"/>
                </a:solidFill>
                <a:latin typeface="Lato" panose="020F0502020204030203" pitchFamily="34" charset="0"/>
                <a:ea typeface="나눔스퀘어 네오 Regular" panose="00000500000000000000" pitchFamily="2" charset="-127"/>
                <a:cs typeface="Roboto" charset="0"/>
              </a:rPr>
              <a:t>Copyright 2023.YK</a:t>
            </a:r>
            <a:r>
              <a:rPr kumimoji="0" lang="ko-KR" altLang="en-US" sz="770" dirty="0">
                <a:solidFill>
                  <a:srgbClr val="404040"/>
                </a:solidFill>
                <a:latin typeface="Lato" panose="020F0502020204030203" pitchFamily="34" charset="0"/>
                <a:ea typeface="나눔스퀘어 네오 Regular" panose="00000500000000000000" pitchFamily="2" charset="-127"/>
                <a:cs typeface="Roboto" charset="0"/>
              </a:rPr>
              <a:t> </a:t>
            </a:r>
            <a:r>
              <a:rPr kumimoji="0" lang="en-US" altLang="ko-KR" sz="770" dirty="0">
                <a:solidFill>
                  <a:srgbClr val="404040"/>
                </a:solidFill>
                <a:latin typeface="Lato" panose="020F0502020204030203" pitchFamily="34" charset="0"/>
                <a:ea typeface="나눔스퀘어 네오 Regular" panose="00000500000000000000" pitchFamily="2" charset="-127"/>
                <a:cs typeface="Roboto" charset="0"/>
              </a:rPr>
              <a:t>Construction Equipment </a:t>
            </a:r>
            <a:r>
              <a:rPr kumimoji="0" lang="en-US" altLang="ko-KR" sz="770" dirty="0" err="1">
                <a:solidFill>
                  <a:srgbClr val="404040"/>
                </a:solidFill>
                <a:latin typeface="Lato" panose="020F0502020204030203" pitchFamily="34" charset="0"/>
                <a:ea typeface="나눔스퀘어 네오 Regular" panose="00000500000000000000" pitchFamily="2" charset="-127"/>
                <a:cs typeface="Roboto" charset="0"/>
              </a:rPr>
              <a:t>Co.,Ltd</a:t>
            </a:r>
            <a:r>
              <a:rPr kumimoji="0" lang="en-US" altLang="ko-KR" sz="770" dirty="0">
                <a:solidFill>
                  <a:srgbClr val="404040"/>
                </a:solidFill>
                <a:latin typeface="Lato" panose="020F0502020204030203" pitchFamily="34" charset="0"/>
                <a:ea typeface="나눔스퀘어 네오 Regular" panose="00000500000000000000" pitchFamily="2" charset="-127"/>
                <a:cs typeface="Roboto" charset="0"/>
              </a:rPr>
              <a:t>. All rights reserved.</a:t>
            </a:r>
          </a:p>
        </p:txBody>
      </p:sp>
      <p:pic>
        <p:nvPicPr>
          <p:cNvPr id="132101" name="그래픽 10">
            <a:extLst>
              <a:ext uri="{FF2B5EF4-FFF2-40B4-BE49-F238E27FC236}">
                <a16:creationId xmlns:a16="http://schemas.microsoft.com/office/drawing/2014/main" id="{F434D2DA-0E57-1EBE-C124-A74C850AD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13"/>
            <a:ext cx="9144000" cy="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540BAF-1D8B-A6A5-B0FE-F7F2A13C923C}"/>
              </a:ext>
            </a:extLst>
          </p:cNvPr>
          <p:cNvSpPr txBox="1"/>
          <p:nvPr/>
        </p:nvSpPr>
        <p:spPr>
          <a:xfrm>
            <a:off x="876300" y="2741613"/>
            <a:ext cx="3121025" cy="2079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390997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97" dirty="0">
                <a:solidFill>
                  <a:srgbClr val="40404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Roboto" charset="0"/>
              </a:rPr>
              <a:t>  건설현장</a:t>
            </a:r>
            <a:r>
              <a:rPr kumimoji="0" lang="en-US" altLang="ko-KR" sz="1197" dirty="0">
                <a:solidFill>
                  <a:srgbClr val="40404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Roboto" charset="0"/>
              </a:rPr>
              <a:t>/</a:t>
            </a:r>
            <a:r>
              <a:rPr kumimoji="0" lang="ko-KR" altLang="en-US" sz="1197" dirty="0">
                <a:solidFill>
                  <a:srgbClr val="404040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Roboto" charset="0"/>
              </a:rPr>
              <a:t>농업현장의 종합솔루션</a:t>
            </a:r>
            <a:endParaRPr kumimoji="0" lang="en-US" altLang="ko-KR" sz="1197" dirty="0">
              <a:solidFill>
                <a:srgbClr val="404040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  <a:cs typeface="Roboto" charset="0"/>
            </a:endParaRPr>
          </a:p>
        </p:txBody>
      </p:sp>
      <p:pic>
        <p:nvPicPr>
          <p:cNvPr id="132104" name="Picture 10">
            <a:extLst>
              <a:ext uri="{FF2B5EF4-FFF2-40B4-BE49-F238E27FC236}">
                <a16:creationId xmlns:a16="http://schemas.microsoft.com/office/drawing/2014/main" id="{F7883518-7E6C-F518-F940-0A1727830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6" t="21773" r="58496" b="63712"/>
          <a:stretch>
            <a:fillRect/>
          </a:stretch>
        </p:blipFill>
        <p:spPr bwMode="auto">
          <a:xfrm>
            <a:off x="684213" y="1492250"/>
            <a:ext cx="787400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5" name="Picture 10">
            <a:extLst>
              <a:ext uri="{FF2B5EF4-FFF2-40B4-BE49-F238E27FC236}">
                <a16:creationId xmlns:a16="http://schemas.microsoft.com/office/drawing/2014/main" id="{62D49487-7F5B-1C0D-EECC-85680A3D8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6" t="21773" r="58496" b="64317"/>
          <a:stretch>
            <a:fillRect/>
          </a:stretch>
        </p:blipFill>
        <p:spPr bwMode="auto">
          <a:xfrm>
            <a:off x="2902744" y="3068960"/>
            <a:ext cx="6129337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1">
            <a:extLst>
              <a:ext uri="{FF2B5EF4-FFF2-40B4-BE49-F238E27FC236}">
                <a16:creationId xmlns:a16="http://schemas.microsoft.com/office/drawing/2014/main" id="{6F8418C5-D03A-18C2-87FD-C0244E5723A1}"/>
              </a:ext>
            </a:extLst>
          </p:cNvPr>
          <p:cNvSpPr/>
          <p:nvPr/>
        </p:nvSpPr>
        <p:spPr>
          <a:xfrm>
            <a:off x="584200" y="5553075"/>
            <a:ext cx="3076575" cy="25558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90997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941" dirty="0">
                <a:solidFill>
                  <a:srgbClr val="E7E6E6">
                    <a:lumMod val="10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건설현장의 종합솔루션</a:t>
            </a:r>
            <a:endParaRPr kumimoji="0" lang="en-US" altLang="ko-KR" sz="941" dirty="0">
              <a:solidFill>
                <a:srgbClr val="E7E6E6">
                  <a:lumMod val="10000"/>
                </a:srgb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Roboto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5E355B-8B14-33FD-FC7C-67C303B5CC0B}"/>
              </a:ext>
            </a:extLst>
          </p:cNvPr>
          <p:cNvSpPr txBox="1"/>
          <p:nvPr/>
        </p:nvSpPr>
        <p:spPr>
          <a:xfrm>
            <a:off x="584200" y="4748213"/>
            <a:ext cx="2908300" cy="5667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defTabSz="39099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421" b="1" dirty="0">
                <a:solidFill>
                  <a:srgbClr val="1A60C8"/>
                </a:solidFill>
                <a:latin typeface="Lato SemiBold" panose="020F0502020204030203" pitchFamily="34" charset="0"/>
                <a:ea typeface="Kaisei Opti" pitchFamily="2" charset="-128"/>
                <a:cs typeface="Lato SemiBold" panose="020F0502020204030203" pitchFamily="34" charset="0"/>
              </a:rPr>
              <a:t>목차</a:t>
            </a:r>
            <a:endParaRPr kumimoji="0" lang="id-ID" sz="3421" b="1" dirty="0">
              <a:solidFill>
                <a:srgbClr val="1A60C8"/>
              </a:solidFill>
              <a:latin typeface="Lato SemiBold" panose="020F0502020204030203" pitchFamily="34" charset="0"/>
              <a:ea typeface="Kaisei Opti" pitchFamily="2" charset="-128"/>
              <a:cs typeface="Lato SemiBold" panose="020F0502020204030203" pitchFamily="34" charset="0"/>
            </a:endParaRPr>
          </a:p>
        </p:txBody>
      </p:sp>
      <p:cxnSp>
        <p:nvCxnSpPr>
          <p:cNvPr id="22" name="Straight Connector 34">
            <a:extLst>
              <a:ext uri="{FF2B5EF4-FFF2-40B4-BE49-F238E27FC236}">
                <a16:creationId xmlns:a16="http://schemas.microsoft.com/office/drawing/2014/main" id="{C8E5E45D-EA2D-07F6-F0A8-064BD444A0A2}"/>
              </a:ext>
            </a:extLst>
          </p:cNvPr>
          <p:cNvCxnSpPr>
            <a:cxnSpLocks/>
          </p:cNvCxnSpPr>
          <p:nvPr/>
        </p:nvCxnSpPr>
        <p:spPr>
          <a:xfrm>
            <a:off x="657225" y="5353050"/>
            <a:ext cx="5461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표 10">
            <a:extLst>
              <a:ext uri="{FF2B5EF4-FFF2-40B4-BE49-F238E27FC236}">
                <a16:creationId xmlns:a16="http://schemas.microsoft.com/office/drawing/2014/main" id="{D400D238-4E23-C693-CCE7-5FFE8A439880}"/>
              </a:ext>
            </a:extLst>
          </p:cNvPr>
          <p:cNvGraphicFramePr>
            <a:graphicFrameLocks noGrp="1"/>
          </p:cNvGraphicFramePr>
          <p:nvPr/>
        </p:nvGraphicFramePr>
        <p:xfrm>
          <a:off x="4770438" y="2741613"/>
          <a:ext cx="3013075" cy="3219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517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200" dirty="0">
                          <a:solidFill>
                            <a:srgbClr val="1A60C8"/>
                          </a:solidFill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</a:rPr>
                        <a:t>회사소개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680">
                <a:tc>
                  <a:txBody>
                    <a:bodyPr/>
                    <a:lstStyle/>
                    <a:p>
                      <a:pPr marL="92075" indent="-92075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 개요</a:t>
                      </a:r>
                      <a:endParaRPr lang="en-US" altLang="ko-KR" sz="11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92075" indent="-92075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 연혁</a:t>
                      </a:r>
                      <a:endParaRPr lang="en-US" altLang="ko-KR" sz="11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92075" indent="-92075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 조직</a:t>
                      </a:r>
                      <a:endParaRPr lang="en-US" altLang="ko-KR" sz="11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92075" indent="-92075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ko-KR" alt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본사 및 직영센터 소개</a:t>
                      </a:r>
                      <a:endParaRPr lang="en-US" altLang="ko-KR" sz="11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517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dirty="0">
                          <a:solidFill>
                            <a:srgbClr val="1A60C8"/>
                          </a:solidFill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</a:rPr>
                        <a:t>제품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25">
                <a:tc>
                  <a:txBody>
                    <a:bodyPr/>
                    <a:lstStyle/>
                    <a:p>
                      <a:pPr marL="174625" indent="-174625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취급 제품</a:t>
                      </a:r>
                      <a:endParaRPr lang="en-US" altLang="ko-KR" sz="11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517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200" b="1" dirty="0">
                          <a:solidFill>
                            <a:srgbClr val="1A60C8"/>
                          </a:solidFill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</a:rPr>
                        <a:t>전산 시스템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625">
                <a:tc>
                  <a:txBody>
                    <a:bodyPr/>
                    <a:lstStyle/>
                    <a:p>
                      <a:pPr marL="92075" indent="-92075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ERP</a:t>
                      </a:r>
                      <a:r>
                        <a:rPr lang="ko-KR" alt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전산 시스템 소개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968">
                <a:tc>
                  <a:txBody>
                    <a:bodyPr/>
                    <a:lstStyle/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200" b="1" dirty="0">
                          <a:solidFill>
                            <a:srgbClr val="1A60C8"/>
                          </a:solidFill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</a:rPr>
                        <a:t>Contact</a:t>
                      </a:r>
                      <a:endParaRPr lang="ko-KR" altLang="en-US" sz="1200" b="1" dirty="0">
                        <a:solidFill>
                          <a:srgbClr val="1A60C8"/>
                        </a:solidFill>
                        <a:latin typeface="나눔스퀘어 네오 ExtraBold" panose="00000900000000000000" pitchFamily="2" charset="-127"/>
                        <a:ea typeface="나눔스퀘어 네오 ExtraBold" panose="00000900000000000000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B98BAF47-C169-671E-1133-D718DF9E97DA}"/>
              </a:ext>
            </a:extLst>
          </p:cNvPr>
          <p:cNvSpPr txBox="1"/>
          <p:nvPr/>
        </p:nvSpPr>
        <p:spPr>
          <a:xfrm>
            <a:off x="584200" y="4487863"/>
            <a:ext cx="2908300" cy="25876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defTabSz="390997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97" dirty="0">
                <a:solidFill>
                  <a:srgbClr val="101D4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SemiBold" panose="020F0502020204030203" pitchFamily="34" charset="0"/>
              </a:rPr>
              <a:t>㈜</a:t>
            </a:r>
            <a:r>
              <a:rPr kumimoji="0" lang="en-US" altLang="ko-KR" sz="1197" dirty="0">
                <a:solidFill>
                  <a:srgbClr val="101D4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SemiBold" panose="020F0502020204030203" pitchFamily="34" charset="0"/>
              </a:rPr>
              <a:t>YK</a:t>
            </a:r>
            <a:r>
              <a:rPr kumimoji="0" lang="ko-KR" altLang="en-US" sz="1197" dirty="0">
                <a:solidFill>
                  <a:srgbClr val="101D42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SemiBold" panose="020F0502020204030203" pitchFamily="34" charset="0"/>
              </a:rPr>
              <a:t>건기 회사소개서</a:t>
            </a:r>
            <a:endParaRPr kumimoji="0" lang="id-ID" sz="1197" dirty="0">
              <a:solidFill>
                <a:srgbClr val="101D42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Lato SemiBold" panose="020F0502020204030203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4399B69-89F2-6089-2AB2-B793398CCC43}"/>
              </a:ext>
            </a:extLst>
          </p:cNvPr>
          <p:cNvSpPr/>
          <p:nvPr/>
        </p:nvSpPr>
        <p:spPr>
          <a:xfrm>
            <a:off x="4522788" y="2841625"/>
            <a:ext cx="65087" cy="31273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  <a:ea typeface="나눔스퀘어 네오 Regular" panose="00000500000000000000" pitchFamily="2" charset="-127"/>
            </a:endParaRPr>
          </a:p>
        </p:txBody>
      </p:sp>
      <p:pic>
        <p:nvPicPr>
          <p:cNvPr id="5" name="그림 4" descr="스크린샷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A9032DF-155A-DDD9-78E1-50754EEA2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212" y="609600"/>
            <a:ext cx="91440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>
            <a:extLst>
              <a:ext uri="{FF2B5EF4-FFF2-40B4-BE49-F238E27FC236}">
                <a16:creationId xmlns:a16="http://schemas.microsoft.com/office/drawing/2014/main" id="{2BCADE23-DCD7-C02F-1BD2-2B5C984A8F4D}"/>
              </a:ext>
            </a:extLst>
          </p:cNvPr>
          <p:cNvSpPr/>
          <p:nvPr/>
        </p:nvSpPr>
        <p:spPr>
          <a:xfrm>
            <a:off x="0" y="6373813"/>
            <a:ext cx="9144000" cy="307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  <a:ea typeface="나눔스퀘어 네오 Regular" panose="00000500000000000000" pitchFamily="2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EAB41557-D30B-B05B-2475-0C85C4665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998268"/>
              </p:ext>
            </p:extLst>
          </p:nvPr>
        </p:nvGraphicFramePr>
        <p:xfrm>
          <a:off x="4256088" y="1914525"/>
          <a:ext cx="4505325" cy="3041652"/>
        </p:xfrm>
        <a:graphic>
          <a:graphicData uri="http://schemas.openxmlformats.org/drawingml/2006/table">
            <a:tbl>
              <a:tblPr bandRow="1"/>
              <a:tblGrid>
                <a:gridCol w="1114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0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3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  <a:cs typeface="굴림" pitchFamily="50" charset="-127"/>
                        </a:rPr>
                        <a:t>회사명</a:t>
                      </a:r>
                    </a:p>
                  </a:txBody>
                  <a:tcPr marL="153916" marR="27144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주식회사 </a:t>
                      </a:r>
                      <a:r>
                        <a:rPr kumimoji="1" lang="ko-KR" altLang="en-US" sz="1000" b="0" i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와이케이건기</a:t>
                      </a:r>
                      <a:endParaRPr kumimoji="1" lang="ko-KR" altLang="en-US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굴림" pitchFamily="50" charset="-127"/>
                      </a:endParaRPr>
                    </a:p>
                  </a:txBody>
                  <a:tcPr marL="92350" marR="27144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  <a:cs typeface="굴림" pitchFamily="50" charset="-127"/>
                        </a:rPr>
                        <a:t>대표자</a:t>
                      </a:r>
                    </a:p>
                  </a:txBody>
                  <a:tcPr marL="153916" marR="27144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채호선</a:t>
                      </a:r>
                      <a:endParaRPr kumimoji="1" lang="en-US" altLang="en-US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굴림" pitchFamily="50" charset="-127"/>
                      </a:endParaRPr>
                    </a:p>
                  </a:txBody>
                  <a:tcPr marL="92350" marR="27144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3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  <a:cs typeface="굴림" pitchFamily="50" charset="-127"/>
                        </a:rPr>
                        <a:t>대표번호</a:t>
                      </a:r>
                    </a:p>
                  </a:txBody>
                  <a:tcPr marL="153916" marR="27144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1588-3806</a:t>
                      </a:r>
                      <a:endParaRPr kumimoji="1" lang="en-US" altLang="en-US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굴림" pitchFamily="50" charset="-127"/>
                      </a:endParaRPr>
                    </a:p>
                  </a:txBody>
                  <a:tcPr marL="92350" marR="27144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  <a:cs typeface="굴림" pitchFamily="50" charset="-127"/>
                        </a:rPr>
                        <a:t>주소</a:t>
                      </a:r>
                    </a:p>
                  </a:txBody>
                  <a:tcPr marL="153916" marR="27144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경기도 안양시 만안구 경수대로 </a:t>
                      </a: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1357(</a:t>
                      </a: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석수동</a:t>
                      </a: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)</a:t>
                      </a:r>
                      <a:endParaRPr kumimoji="1" lang="ko-KR" altLang="en-US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굴림" pitchFamily="50" charset="-127"/>
                      </a:endParaRPr>
                    </a:p>
                  </a:txBody>
                  <a:tcPr marL="92350" marR="27144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1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  <a:cs typeface="굴림" pitchFamily="50" charset="-127"/>
                        </a:rPr>
                        <a:t>홈페이지</a:t>
                      </a:r>
                    </a:p>
                  </a:txBody>
                  <a:tcPr marL="153916" marR="27144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sng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www.sunnyyk.co.kr</a:t>
                      </a:r>
                    </a:p>
                  </a:txBody>
                  <a:tcPr marL="92350" marR="27144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  <a:cs typeface="굴림" pitchFamily="50" charset="-127"/>
                        </a:rPr>
                        <a:t>회사 설립일</a:t>
                      </a:r>
                    </a:p>
                  </a:txBody>
                  <a:tcPr marL="153916" marR="27144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1999</a:t>
                      </a:r>
                      <a:r>
                        <a:rPr kumimoji="1" lang="ko-KR" alt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년 </a:t>
                      </a:r>
                      <a:r>
                        <a:rPr kumimoji="1" lang="en-US" altLang="ko-KR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5</a:t>
                      </a:r>
                      <a:r>
                        <a:rPr kumimoji="1" lang="ko-KR" alt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월 </a:t>
                      </a:r>
                      <a:r>
                        <a:rPr kumimoji="1" lang="en-US" altLang="ko-KR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25</a:t>
                      </a:r>
                      <a:r>
                        <a:rPr kumimoji="1" lang="ko-KR" altLang="en-US" sz="10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일</a:t>
                      </a:r>
                      <a:endParaRPr kumimoji="1" lang="en-US" altLang="ko-KR" sz="10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굴림" pitchFamily="50" charset="-127"/>
                      </a:endParaRPr>
                    </a:p>
                  </a:txBody>
                  <a:tcPr marL="92350" marR="27144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  <a:cs typeface="굴림" pitchFamily="50" charset="-127"/>
                        </a:rPr>
                        <a:t>매출액</a:t>
                      </a:r>
                    </a:p>
                  </a:txBody>
                  <a:tcPr marL="153916" marR="27144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6EA4C8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812</a:t>
                      </a: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억원</a:t>
                      </a:r>
                      <a:r>
                        <a:rPr kumimoji="1" lang="en-US" altLang="ko-KR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(2025</a:t>
                      </a:r>
                      <a:r>
                        <a:rPr kumimoji="1" lang="ko-KR" altLang="en-US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년 </a:t>
                      </a: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12</a:t>
                      </a: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월 기준</a:t>
                      </a: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)</a:t>
                      </a:r>
                      <a:endParaRPr kumimoji="1" lang="ko-KR" altLang="en-US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굴림" pitchFamily="50" charset="-127"/>
                      </a:endParaRPr>
                    </a:p>
                  </a:txBody>
                  <a:tcPr marL="0" marR="27144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6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나눔스퀘어 네오 ExtraBold" panose="00000900000000000000" pitchFamily="2" charset="-127"/>
                          <a:ea typeface="나눔스퀘어 네오 ExtraBold" panose="00000900000000000000" pitchFamily="2" charset="-127"/>
                          <a:cs typeface="굴림" pitchFamily="50" charset="-127"/>
                        </a:rPr>
                        <a:t>총 인원</a:t>
                      </a:r>
                    </a:p>
                  </a:txBody>
                  <a:tcPr marL="153916" marR="27144" marT="0" marB="0" anchor="ctr" horzOverflow="overflow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6EA4C8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95</a:t>
                      </a: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명</a:t>
                      </a: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(2023</a:t>
                      </a: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년 </a:t>
                      </a: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12</a:t>
                      </a:r>
                      <a:r>
                        <a:rPr kumimoji="1" lang="ko-KR" altLang="en-US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월 기준</a:t>
                      </a:r>
                      <a:r>
                        <a:rPr kumimoji="1" lang="en-US" altLang="ko-KR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굴림" pitchFamily="50" charset="-127"/>
                        </a:rPr>
                        <a:t>)</a:t>
                      </a:r>
                      <a:endParaRPr kumimoji="1" lang="ko-KR" altLang="en-US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굴림" pitchFamily="50" charset="-127"/>
                      </a:endParaRPr>
                    </a:p>
                  </a:txBody>
                  <a:tcPr marL="0" marR="27144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B92D5CF-6C01-D9DE-353E-7C9D5EC8BC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>
            <a:normAutofit/>
          </a:bodyPr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>
                <a:solidFill>
                  <a:srgbClr val="EE0000"/>
                </a:solidFill>
              </a:rPr>
              <a:t>01</a:t>
            </a:r>
            <a:endParaRPr>
              <a:solidFill>
                <a:srgbClr val="EE0000"/>
              </a:solidFill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9680F39-CB5D-0C37-8283-F777A0631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19125"/>
            <a:ext cx="7526338" cy="30797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/>
              <a:t>회사소개</a:t>
            </a:r>
          </a:p>
        </p:txBody>
      </p:sp>
      <p:sp>
        <p:nvSpPr>
          <p:cNvPr id="134175" name="TextBox 30">
            <a:extLst>
              <a:ext uri="{FF2B5EF4-FFF2-40B4-BE49-F238E27FC236}">
                <a16:creationId xmlns:a16="http://schemas.microsoft.com/office/drawing/2014/main" id="{9AA92925-5768-BCD1-4F46-7A0F6F739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797822"/>
            <a:ext cx="4000533" cy="357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390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390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390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390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3905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390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390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390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3905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ko-KR" sz="1200" b="1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[</a:t>
            </a:r>
            <a:r>
              <a:rPr lang="ko-KR" altLang="en-US" sz="1200" b="1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세계적 명품장비</a:t>
            </a:r>
            <a:r>
              <a:rPr lang="en-US" altLang="ko-KR" sz="1200" b="1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1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앞서가는 고객</a:t>
            </a:r>
            <a:r>
              <a:rPr lang="en-US" altLang="ko-KR" sz="1200" b="1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1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함께하는 </a:t>
            </a:r>
            <a:r>
              <a:rPr lang="en-US" altLang="ko-KR" sz="1200" b="1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YK]</a:t>
            </a:r>
            <a:br>
              <a:rPr lang="ko-KR" altLang="en-US" sz="1200" dirty="0"/>
            </a:br>
            <a:br>
              <a:rPr lang="ko-KR" altLang="en-US" sz="1200" dirty="0"/>
            </a:br>
            <a:r>
              <a:rPr lang="ko-KR" altLang="en-US" sz="1200" b="0" i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자사는 건설기계 및 농기계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종합 수입 판매 </a:t>
            </a:r>
            <a:r>
              <a:rPr lang="ko-KR" altLang="en-US" sz="1200" b="0" i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업체로 최우수 장비들을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수입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dirty="0">
                <a:solidFill>
                  <a:srgbClr val="475067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판매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dirty="0" err="1">
                <a:solidFill>
                  <a:srgbClr val="475067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렌탈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dirty="0">
                <a:solidFill>
                  <a:srgbClr val="475067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정비를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하고 있습니다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br>
              <a:rPr lang="ko-KR" altLang="en-US" sz="1200" dirty="0"/>
            </a:br>
            <a:br>
              <a:rPr lang="ko-KR" altLang="en-US" sz="1200" dirty="0"/>
            </a:br>
            <a:r>
              <a:rPr lang="ko-KR" altLang="en-US" sz="1200" dirty="0">
                <a:solidFill>
                  <a:srgbClr val="475067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당사는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일본 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YANMAR,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프랑스 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MANITOU,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미국 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JOHN DEERE,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독일 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WIRTGEN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그룹의 국내 파트너로 미국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프랑스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일본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독일</a:t>
            </a:r>
            <a:r>
              <a:rPr lang="ko-KR" altLang="en-US" sz="1200" dirty="0">
                <a:solidFill>
                  <a:srgbClr val="475067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등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총 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8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개의 브랜드를 수입</a:t>
            </a:r>
            <a:r>
              <a:rPr lang="en-US" altLang="ko-KR" sz="1200" dirty="0">
                <a:solidFill>
                  <a:srgbClr val="475067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유통하고 있으며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각 브랜드들은 전세계에서 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MS 1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위를 달성하고 있습니다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br>
              <a:rPr lang="ko-KR" altLang="en-US" sz="1200" dirty="0"/>
            </a:br>
            <a:br>
              <a:rPr lang="ko-KR" altLang="en-US" sz="1200" dirty="0"/>
            </a:b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또한 자사는 전국 어디서나 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시간내에 고객과 닿을 수 있도록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16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개의 직영센터를 운영하여 체계적이고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 err="1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전문성있는</a:t>
            </a:r>
            <a:r>
              <a:rPr lang="ko-KR" altLang="en-US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서비스를 고객분들께 제공하고 있습니다</a:t>
            </a:r>
            <a:r>
              <a:rPr lang="en-US" altLang="ko-KR" sz="1200" b="0" i="0" dirty="0">
                <a:solidFill>
                  <a:srgbClr val="475067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br>
              <a:rPr lang="ko-KR" altLang="en-US" sz="1200" dirty="0"/>
            </a:br>
            <a:endParaRPr kumimoji="0" lang="en-US" altLang="ko-KR" sz="1200" b="1" dirty="0">
              <a:solidFill>
                <a:srgbClr val="3B3838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C8CB4763-7046-006D-C1F3-0423FBA2FEB4}"/>
              </a:ext>
            </a:extLst>
          </p:cNvPr>
          <p:cNvCxnSpPr>
            <a:cxnSpLocks/>
          </p:cNvCxnSpPr>
          <p:nvPr/>
        </p:nvCxnSpPr>
        <p:spPr>
          <a:xfrm flipV="1">
            <a:off x="998538" y="790575"/>
            <a:ext cx="0" cy="263525"/>
          </a:xfrm>
          <a:prstGeom prst="line">
            <a:avLst/>
          </a:prstGeom>
          <a:ln>
            <a:solidFill>
              <a:schemeClr val="dk1">
                <a:alpha val="6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DCEC08D-9757-F41F-CED8-80E4AD2D80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>
                <a:solidFill>
                  <a:srgbClr val="EE0000"/>
                </a:solidFill>
              </a:rPr>
              <a:t>02</a:t>
            </a:r>
            <a:endParaRPr>
              <a:solidFill>
                <a:srgbClr val="EE0000"/>
              </a:solidFill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54E9E321-BB1F-F135-0D8B-6EBBF4BA5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19125"/>
            <a:ext cx="7526338" cy="30797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/>
              <a:t>비전과 미션</a:t>
            </a:r>
          </a:p>
        </p:txBody>
      </p:sp>
      <p:sp>
        <p:nvSpPr>
          <p:cNvPr id="51" name="텍스트 개체 틀 50">
            <a:extLst>
              <a:ext uri="{FF2B5EF4-FFF2-40B4-BE49-F238E27FC236}">
                <a16:creationId xmlns:a16="http://schemas.microsoft.com/office/drawing/2014/main" id="{CD49B985-863E-B7FF-BE2E-DC89901B7C5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6250" y="1120775"/>
            <a:ext cx="8193088" cy="192088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en-US" altLang="ko-KR" dirty="0">
                <a:solidFill>
                  <a:srgbClr val="444444"/>
                </a:solidFill>
                <a:latin typeface="Nanum Gothic"/>
              </a:rPr>
              <a:t>YK</a:t>
            </a:r>
            <a:r>
              <a:rPr lang="ko-KR" altLang="en-US" dirty="0">
                <a:solidFill>
                  <a:srgbClr val="444444"/>
                </a:solidFill>
                <a:latin typeface="Nanum Gothic"/>
              </a:rPr>
              <a:t>건기는 항상 정확하고 올바른 서비스를 제공하기 위해 끊임없이 노력하고 있습니다</a:t>
            </a:r>
            <a:r>
              <a:rPr lang="en-US" altLang="ko-KR" dirty="0">
                <a:solidFill>
                  <a:srgbClr val="444444"/>
                </a:solidFill>
                <a:latin typeface="Nanum Gothic"/>
              </a:rPr>
              <a:t>.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A98D5B-A7CD-361C-A3C1-988C3A806FB0}"/>
              </a:ext>
            </a:extLst>
          </p:cNvPr>
          <p:cNvSpPr txBox="1"/>
          <p:nvPr/>
        </p:nvSpPr>
        <p:spPr>
          <a:xfrm>
            <a:off x="1920875" y="2149475"/>
            <a:ext cx="5238750" cy="582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390997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68" dirty="0">
                <a:solidFill>
                  <a:srgbClr val="1A60C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YK</a:t>
            </a:r>
            <a:r>
              <a:rPr kumimoji="0" lang="ko-KR" altLang="en-US" sz="1368" dirty="0">
                <a:solidFill>
                  <a:srgbClr val="1A60C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건기</a:t>
            </a:r>
            <a:r>
              <a:rPr kumimoji="0" lang="ko-KR" altLang="en-US" sz="1368" dirty="0">
                <a:solidFill>
                  <a:srgbClr val="00000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는</a:t>
            </a:r>
            <a:r>
              <a:rPr kumimoji="0" lang="ko-KR" altLang="en-US" sz="1368" dirty="0">
                <a:solidFill>
                  <a:srgbClr val="1A60C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 </a:t>
            </a:r>
            <a:r>
              <a:rPr kumimoji="0" lang="ko-KR" altLang="en-US" sz="1368" dirty="0">
                <a:solidFill>
                  <a:srgbClr val="000000">
                    <a:lumMod val="95000"/>
                    <a:lumOff val="5000"/>
                  </a:srgbClr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항상 정확하고 올바른 서비스를 제공하기 위해 끊임없이 노력하고 있습니다</a:t>
            </a:r>
            <a:r>
              <a:rPr kumimoji="0" lang="en-US" altLang="ko-KR" sz="1368" dirty="0">
                <a:solidFill>
                  <a:srgbClr val="000000">
                    <a:lumMod val="95000"/>
                    <a:lumOff val="5000"/>
                  </a:srgbClr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.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6B6F2DE4-2A5B-290B-C638-593AF9D2DCED}"/>
              </a:ext>
            </a:extLst>
          </p:cNvPr>
          <p:cNvCxnSpPr>
            <a:cxnSpLocks/>
          </p:cNvCxnSpPr>
          <p:nvPr/>
        </p:nvCxnSpPr>
        <p:spPr>
          <a:xfrm flipH="1">
            <a:off x="0" y="4402138"/>
            <a:ext cx="1358900" cy="0"/>
          </a:xfrm>
          <a:prstGeom prst="line">
            <a:avLst/>
          </a:prstGeom>
          <a:ln>
            <a:solidFill>
              <a:srgbClr val="0B4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F6DB2A39-0897-874A-72D3-EBE1508A9A2F}"/>
              </a:ext>
            </a:extLst>
          </p:cNvPr>
          <p:cNvCxnSpPr>
            <a:cxnSpLocks/>
          </p:cNvCxnSpPr>
          <p:nvPr/>
        </p:nvCxnSpPr>
        <p:spPr>
          <a:xfrm>
            <a:off x="7724775" y="4402138"/>
            <a:ext cx="1419225" cy="0"/>
          </a:xfrm>
          <a:prstGeom prst="line">
            <a:avLst/>
          </a:prstGeom>
          <a:ln>
            <a:solidFill>
              <a:srgbClr val="0B4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123">
            <a:extLst>
              <a:ext uri="{FF2B5EF4-FFF2-40B4-BE49-F238E27FC236}">
                <a16:creationId xmlns:a16="http://schemas.microsoft.com/office/drawing/2014/main" id="{C9BBEB4E-C2F8-C8BB-08EE-CEC03A65EF17}"/>
              </a:ext>
            </a:extLst>
          </p:cNvPr>
          <p:cNvSpPr/>
          <p:nvPr/>
        </p:nvSpPr>
        <p:spPr>
          <a:xfrm>
            <a:off x="1273970" y="3065463"/>
            <a:ext cx="2405062" cy="2405062"/>
          </a:xfrm>
          <a:custGeom>
            <a:avLst/>
            <a:gdLst>
              <a:gd name="connsiteX0" fmla="*/ 0 w 2426425"/>
              <a:gd name="connsiteY0" fmla="*/ 1213213 h 2426425"/>
              <a:gd name="connsiteX1" fmla="*/ 1213213 w 2426425"/>
              <a:gd name="connsiteY1" fmla="*/ 0 h 2426425"/>
              <a:gd name="connsiteX2" fmla="*/ 2426426 w 2426425"/>
              <a:gd name="connsiteY2" fmla="*/ 1213213 h 2426425"/>
              <a:gd name="connsiteX3" fmla="*/ 1213213 w 2426425"/>
              <a:gd name="connsiteY3" fmla="*/ 2426426 h 2426425"/>
              <a:gd name="connsiteX4" fmla="*/ 0 w 2426425"/>
              <a:gd name="connsiteY4" fmla="*/ 1213213 h 242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425" h="2426425">
                <a:moveTo>
                  <a:pt x="0" y="1213213"/>
                </a:moveTo>
                <a:cubicBezTo>
                  <a:pt x="0" y="543174"/>
                  <a:pt x="543174" y="0"/>
                  <a:pt x="1213213" y="0"/>
                </a:cubicBezTo>
                <a:cubicBezTo>
                  <a:pt x="1883252" y="0"/>
                  <a:pt x="2426426" y="543174"/>
                  <a:pt x="2426426" y="1213213"/>
                </a:cubicBezTo>
                <a:cubicBezTo>
                  <a:pt x="2426426" y="1883252"/>
                  <a:pt x="1883252" y="2426426"/>
                  <a:pt x="1213213" y="2426426"/>
                </a:cubicBezTo>
                <a:cubicBezTo>
                  <a:pt x="543174" y="2426426"/>
                  <a:pt x="0" y="1883252"/>
                  <a:pt x="0" y="1213213"/>
                </a:cubicBezTo>
                <a:close/>
              </a:path>
            </a:pathLst>
          </a:custGeom>
          <a:solidFill>
            <a:srgbClr val="0070C0">
              <a:alpha val="4000"/>
            </a:srgbClr>
          </a:solidFill>
          <a:ln w="12700">
            <a:solidFill>
              <a:schemeClr val="accent6">
                <a:lumMod val="75000"/>
                <a:lumOff val="25000"/>
              </a:schemeClr>
            </a:solidFill>
          </a:ln>
          <a:effectLst>
            <a:outerShdw blurRad="139700" sx="102000" sy="102000" algn="ctr" rotWithShape="0">
              <a:schemeClr val="accent6">
                <a:alpha val="66000"/>
              </a:scheme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lIns="195411" tIns="536084" rIns="634654" bIns="397738" spcCol="1270" anchor="ctr"/>
          <a:lstStyle/>
          <a:p>
            <a:pPr algn="ctr" defTabSz="1900682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kumimoji="0" lang="en-US" sz="4276" dirty="0">
              <a:noFill/>
              <a:ea typeface="나눔스퀘어 네오 Regular" panose="00000500000000000000" pitchFamily="2" charset="-127"/>
            </a:endParaRPr>
          </a:p>
        </p:txBody>
      </p:sp>
      <p:sp>
        <p:nvSpPr>
          <p:cNvPr id="23" name="Title 14">
            <a:extLst>
              <a:ext uri="{FF2B5EF4-FFF2-40B4-BE49-F238E27FC236}">
                <a16:creationId xmlns:a16="http://schemas.microsoft.com/office/drawing/2014/main" id="{81632E25-8C07-6ACC-3B55-06497EEC638C}"/>
              </a:ext>
            </a:extLst>
          </p:cNvPr>
          <p:cNvSpPr txBox="1">
            <a:spLocks/>
          </p:cNvSpPr>
          <p:nvPr/>
        </p:nvSpPr>
        <p:spPr>
          <a:xfrm>
            <a:off x="1286669" y="3949983"/>
            <a:ext cx="2235200" cy="13064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81995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kumimoji="0" lang="ko-KR" altLang="en-US" sz="1710" dirty="0">
                <a:solidFill>
                  <a:srgbClr val="101D42">
                    <a:lumMod val="75000"/>
                    <a:lumOff val="25000"/>
                  </a:srgbClr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투명하고 신뢰받는</a:t>
            </a:r>
            <a:endParaRPr kumimoji="0" lang="en-US" altLang="ko-KR" sz="1710" dirty="0">
              <a:solidFill>
                <a:srgbClr val="101D42">
                  <a:lumMod val="75000"/>
                  <a:lumOff val="25000"/>
                </a:srgbClr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Lato Medium" panose="020F0502020204030203" pitchFamily="34" charset="0"/>
            </a:endParaRPr>
          </a:p>
          <a:p>
            <a:pPr algn="ctr" defTabSz="781995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kumimoji="0" lang="ko-KR" altLang="en-US" sz="1710" dirty="0">
                <a:solidFill>
                  <a:srgbClr val="101D42">
                    <a:lumMod val="75000"/>
                    <a:lumOff val="25000"/>
                  </a:srgbClr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기업경영</a:t>
            </a:r>
            <a:endParaRPr kumimoji="0" lang="en-US" sz="1710" dirty="0">
              <a:solidFill>
                <a:srgbClr val="101D42">
                  <a:lumMod val="75000"/>
                  <a:lumOff val="25000"/>
                </a:srgbClr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Lato Medium" panose="020F0502020204030203" pitchFamily="34" charset="0"/>
            </a:endParaRPr>
          </a:p>
        </p:txBody>
      </p:sp>
      <p:sp>
        <p:nvSpPr>
          <p:cNvPr id="67" name="Freeform: Shape 123">
            <a:extLst>
              <a:ext uri="{FF2B5EF4-FFF2-40B4-BE49-F238E27FC236}">
                <a16:creationId xmlns:a16="http://schemas.microsoft.com/office/drawing/2014/main" id="{D7105545-380A-CAD0-A960-1C8868DFCD57}"/>
              </a:ext>
            </a:extLst>
          </p:cNvPr>
          <p:cNvSpPr/>
          <p:nvPr/>
        </p:nvSpPr>
        <p:spPr>
          <a:xfrm>
            <a:off x="5448300" y="3065463"/>
            <a:ext cx="2405063" cy="2405062"/>
          </a:xfrm>
          <a:custGeom>
            <a:avLst/>
            <a:gdLst>
              <a:gd name="connsiteX0" fmla="*/ 0 w 2426425"/>
              <a:gd name="connsiteY0" fmla="*/ 1213213 h 2426425"/>
              <a:gd name="connsiteX1" fmla="*/ 1213213 w 2426425"/>
              <a:gd name="connsiteY1" fmla="*/ 0 h 2426425"/>
              <a:gd name="connsiteX2" fmla="*/ 2426426 w 2426425"/>
              <a:gd name="connsiteY2" fmla="*/ 1213213 h 2426425"/>
              <a:gd name="connsiteX3" fmla="*/ 1213213 w 2426425"/>
              <a:gd name="connsiteY3" fmla="*/ 2426426 h 2426425"/>
              <a:gd name="connsiteX4" fmla="*/ 0 w 2426425"/>
              <a:gd name="connsiteY4" fmla="*/ 1213213 h 242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425" h="2426425">
                <a:moveTo>
                  <a:pt x="0" y="1213213"/>
                </a:moveTo>
                <a:cubicBezTo>
                  <a:pt x="0" y="543174"/>
                  <a:pt x="543174" y="0"/>
                  <a:pt x="1213213" y="0"/>
                </a:cubicBezTo>
                <a:cubicBezTo>
                  <a:pt x="1883252" y="0"/>
                  <a:pt x="2426426" y="543174"/>
                  <a:pt x="2426426" y="1213213"/>
                </a:cubicBezTo>
                <a:cubicBezTo>
                  <a:pt x="2426426" y="1883252"/>
                  <a:pt x="1883252" y="2426426"/>
                  <a:pt x="1213213" y="2426426"/>
                </a:cubicBezTo>
                <a:cubicBezTo>
                  <a:pt x="543174" y="2426426"/>
                  <a:pt x="0" y="1883252"/>
                  <a:pt x="0" y="1213213"/>
                </a:cubicBezTo>
                <a:close/>
              </a:path>
            </a:pathLst>
          </a:custGeom>
          <a:solidFill>
            <a:srgbClr val="C00000">
              <a:alpha val="4000"/>
            </a:srgbClr>
          </a:solidFill>
          <a:ln w="12700">
            <a:solidFill>
              <a:srgbClr val="C00000"/>
            </a:solidFill>
          </a:ln>
          <a:effectLst>
            <a:outerShdw blurRad="139700" sx="102000" sy="102000" algn="ctr" rotWithShape="0">
              <a:schemeClr val="accent4">
                <a:alpha val="66000"/>
              </a:scheme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lIns="195411" tIns="536084" rIns="634654" bIns="397738" spcCol="1270" anchor="ctr"/>
          <a:lstStyle/>
          <a:p>
            <a:pPr algn="ctr" defTabSz="1900682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kumimoji="0" lang="en-US" sz="4276" dirty="0">
              <a:noFill/>
              <a:ea typeface="나눔스퀘어 네오 Regular" panose="00000500000000000000" pitchFamily="2" charset="-127"/>
            </a:endParaRPr>
          </a:p>
        </p:txBody>
      </p:sp>
      <p:sp>
        <p:nvSpPr>
          <p:cNvPr id="68" name="Title 14">
            <a:extLst>
              <a:ext uri="{FF2B5EF4-FFF2-40B4-BE49-F238E27FC236}">
                <a16:creationId xmlns:a16="http://schemas.microsoft.com/office/drawing/2014/main" id="{8CC201D8-0329-0304-88C4-8D7857D4DFC9}"/>
              </a:ext>
            </a:extLst>
          </p:cNvPr>
          <p:cNvSpPr txBox="1">
            <a:spLocks/>
          </p:cNvSpPr>
          <p:nvPr/>
        </p:nvSpPr>
        <p:spPr>
          <a:xfrm>
            <a:off x="5854700" y="3905249"/>
            <a:ext cx="1590675" cy="13959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81995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kumimoji="0" lang="ko-KR" altLang="en-US" sz="1710" dirty="0">
                <a:solidFill>
                  <a:srgbClr val="C0000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자유롭고</a:t>
            </a:r>
            <a:endParaRPr kumimoji="0" lang="en-US" altLang="ko-KR" sz="1710" dirty="0">
              <a:solidFill>
                <a:srgbClr val="C00000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Lato Medium" panose="020F0502020204030203" pitchFamily="34" charset="0"/>
            </a:endParaRPr>
          </a:p>
          <a:p>
            <a:pPr algn="ctr" defTabSz="781995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kumimoji="0" lang="ko-KR" altLang="en-US" sz="1710" dirty="0">
                <a:solidFill>
                  <a:srgbClr val="C00000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공평한 기회</a:t>
            </a:r>
            <a:endParaRPr kumimoji="0" lang="en-US" sz="1710" dirty="0">
              <a:solidFill>
                <a:srgbClr val="C00000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Lato Medium" panose="020F0502020204030203" pitchFamily="34" charset="0"/>
            </a:endParaRPr>
          </a:p>
        </p:txBody>
      </p:sp>
      <p:sp>
        <p:nvSpPr>
          <p:cNvPr id="136204" name="Title 14">
            <a:extLst>
              <a:ext uri="{FF2B5EF4-FFF2-40B4-BE49-F238E27FC236}">
                <a16:creationId xmlns:a16="http://schemas.microsoft.com/office/drawing/2014/main" id="{4819C7AE-F0E1-63A7-D82E-1074BB21C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9388" y="5651500"/>
            <a:ext cx="190976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kumimoji="0" lang="ko-KR" altLang="en-US" sz="1200" b="1">
                <a:solidFill>
                  <a:srgbClr val="767171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Lato Medium" panose="020F0502020204030204" pitchFamily="34" charset="0"/>
              </a:rPr>
              <a:t>정확한 회계처리와 정보공개로 </a:t>
            </a:r>
            <a:endParaRPr kumimoji="0" lang="en-US" altLang="ko-KR" sz="1200" b="1">
              <a:solidFill>
                <a:srgbClr val="767171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  <a:cs typeface="Lato Medium" panose="020F0502020204030204" pitchFamily="34" charset="0"/>
            </a:endParaRPr>
          </a:p>
          <a:p>
            <a:pPr algn="ctr" eaLnBrk="1" hangingPunct="1"/>
            <a:r>
              <a:rPr kumimoji="0" lang="ko-KR" altLang="en-US" sz="1200" b="1">
                <a:solidFill>
                  <a:srgbClr val="767171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Lato Medium" panose="020F0502020204030204" pitchFamily="34" charset="0"/>
              </a:rPr>
              <a:t>모든 고객에 신뢰성 제공</a:t>
            </a:r>
            <a:endParaRPr kumimoji="0" lang="en-US" altLang="ko-KR" sz="1200" b="1">
              <a:solidFill>
                <a:srgbClr val="767171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  <a:cs typeface="Lato Medium" panose="020F0502020204030204" pitchFamily="34" charset="0"/>
            </a:endParaRPr>
          </a:p>
        </p:txBody>
      </p:sp>
      <p:sp>
        <p:nvSpPr>
          <p:cNvPr id="136205" name="Title 14">
            <a:extLst>
              <a:ext uri="{FF2B5EF4-FFF2-40B4-BE49-F238E27FC236}">
                <a16:creationId xmlns:a16="http://schemas.microsoft.com/office/drawing/2014/main" id="{9B4CD1D8-68FB-7631-9A1A-09D9ADB09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3" y="5589588"/>
            <a:ext cx="141287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kumimoji="0" lang="ko-KR" altLang="en-US" sz="1200" b="1">
                <a:solidFill>
                  <a:srgbClr val="767171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Lato Medium" panose="020F0502020204030204" pitchFamily="34" charset="0"/>
              </a:rPr>
              <a:t>전국 서비스센터에서</a:t>
            </a:r>
            <a:endParaRPr kumimoji="0" lang="en-US" altLang="ko-KR" sz="1200" b="1">
              <a:solidFill>
                <a:srgbClr val="767171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  <a:cs typeface="Lato Medium" panose="020F0502020204030204" pitchFamily="34" charset="0"/>
            </a:endParaRPr>
          </a:p>
          <a:p>
            <a:pPr algn="ctr" eaLnBrk="1" hangingPunct="1"/>
            <a:r>
              <a:rPr kumimoji="0" lang="en-US" altLang="ko-KR" sz="1200" b="1">
                <a:solidFill>
                  <a:srgbClr val="767171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Lato Medium" panose="020F0502020204030204" pitchFamily="34" charset="0"/>
              </a:rPr>
              <a:t>YK</a:t>
            </a:r>
            <a:r>
              <a:rPr kumimoji="0" lang="ko-KR" altLang="en-US" sz="1200" b="1">
                <a:solidFill>
                  <a:srgbClr val="767171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Lato Medium" panose="020F0502020204030204" pitchFamily="34" charset="0"/>
              </a:rPr>
              <a:t>건기만의 정직한 서비스 제공</a:t>
            </a:r>
            <a:endParaRPr kumimoji="0" lang="en-US" altLang="ko-KR" sz="1200" b="1">
              <a:solidFill>
                <a:srgbClr val="767171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  <a:cs typeface="Lato Medium" panose="020F0502020204030204" pitchFamily="34" charset="0"/>
            </a:endParaRPr>
          </a:p>
        </p:txBody>
      </p:sp>
      <p:sp>
        <p:nvSpPr>
          <p:cNvPr id="136206" name="Title 14">
            <a:extLst>
              <a:ext uri="{FF2B5EF4-FFF2-40B4-BE49-F238E27FC236}">
                <a16:creationId xmlns:a16="http://schemas.microsoft.com/office/drawing/2014/main" id="{22B1BFE6-224B-4037-9DF3-FD92EE65B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613" y="5641975"/>
            <a:ext cx="172243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7810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78105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/>
            <a:r>
              <a:rPr kumimoji="0" lang="ko-KR" altLang="en-US" sz="1200" b="1">
                <a:solidFill>
                  <a:srgbClr val="767171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Lato Medium" panose="020F0502020204030204" pitchFamily="34" charset="0"/>
              </a:rPr>
              <a:t>직원 누구나 </a:t>
            </a:r>
            <a:endParaRPr kumimoji="0" lang="en-US" altLang="ko-KR" sz="1200" b="1">
              <a:solidFill>
                <a:srgbClr val="767171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  <a:cs typeface="Lato Medium" panose="020F0502020204030204" pitchFamily="34" charset="0"/>
            </a:endParaRPr>
          </a:p>
          <a:p>
            <a:pPr algn="ctr" eaLnBrk="1" hangingPunct="1"/>
            <a:r>
              <a:rPr kumimoji="0" lang="ko-KR" altLang="en-US" sz="1200" b="1">
                <a:solidFill>
                  <a:srgbClr val="767171"/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  <a:cs typeface="Lato Medium" panose="020F0502020204030204" pitchFamily="34" charset="0"/>
              </a:rPr>
              <a:t>하고싶은 것을 이룰 수 있는 업무환경</a:t>
            </a:r>
            <a:endParaRPr kumimoji="0" lang="en-US" altLang="ko-KR" sz="1200" b="1">
              <a:solidFill>
                <a:srgbClr val="767171"/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  <a:cs typeface="Lato Medium" panose="020F0502020204030204" pitchFamily="34" charset="0"/>
            </a:endParaRPr>
          </a:p>
        </p:txBody>
      </p:sp>
      <p:sp>
        <p:nvSpPr>
          <p:cNvPr id="40" name="Freeform: Shape 123">
            <a:extLst>
              <a:ext uri="{FF2B5EF4-FFF2-40B4-BE49-F238E27FC236}">
                <a16:creationId xmlns:a16="http://schemas.microsoft.com/office/drawing/2014/main" id="{4C90B101-DAF4-7A41-343D-8462F03746BF}"/>
              </a:ext>
            </a:extLst>
          </p:cNvPr>
          <p:cNvSpPr/>
          <p:nvPr/>
        </p:nvSpPr>
        <p:spPr>
          <a:xfrm>
            <a:off x="3338513" y="3065463"/>
            <a:ext cx="2403475" cy="2405062"/>
          </a:xfrm>
          <a:custGeom>
            <a:avLst/>
            <a:gdLst>
              <a:gd name="connsiteX0" fmla="*/ 0 w 2426425"/>
              <a:gd name="connsiteY0" fmla="*/ 1213213 h 2426425"/>
              <a:gd name="connsiteX1" fmla="*/ 1213213 w 2426425"/>
              <a:gd name="connsiteY1" fmla="*/ 0 h 2426425"/>
              <a:gd name="connsiteX2" fmla="*/ 2426426 w 2426425"/>
              <a:gd name="connsiteY2" fmla="*/ 1213213 h 2426425"/>
              <a:gd name="connsiteX3" fmla="*/ 1213213 w 2426425"/>
              <a:gd name="connsiteY3" fmla="*/ 2426426 h 2426425"/>
              <a:gd name="connsiteX4" fmla="*/ 0 w 2426425"/>
              <a:gd name="connsiteY4" fmla="*/ 1213213 h 242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425" h="2426425">
                <a:moveTo>
                  <a:pt x="0" y="1213213"/>
                </a:moveTo>
                <a:cubicBezTo>
                  <a:pt x="0" y="543174"/>
                  <a:pt x="543174" y="0"/>
                  <a:pt x="1213213" y="0"/>
                </a:cubicBezTo>
                <a:cubicBezTo>
                  <a:pt x="1883252" y="0"/>
                  <a:pt x="2426426" y="543174"/>
                  <a:pt x="2426426" y="1213213"/>
                </a:cubicBezTo>
                <a:cubicBezTo>
                  <a:pt x="2426426" y="1883252"/>
                  <a:pt x="1883252" y="2426426"/>
                  <a:pt x="1213213" y="2426426"/>
                </a:cubicBezTo>
                <a:cubicBezTo>
                  <a:pt x="543174" y="2426426"/>
                  <a:pt x="0" y="1883252"/>
                  <a:pt x="0" y="1213213"/>
                </a:cubicBezTo>
                <a:close/>
              </a:path>
            </a:pathLst>
          </a:custGeom>
          <a:solidFill>
            <a:schemeClr val="bg1">
              <a:lumMod val="95000"/>
              <a:alpha val="10000"/>
            </a:schemeClr>
          </a:solidFill>
          <a:ln w="12700">
            <a:solidFill>
              <a:schemeClr val="tx1"/>
            </a:solidFill>
          </a:ln>
          <a:effectLst>
            <a:outerShdw blurRad="139700" sx="102000" sy="102000" algn="ctr" rotWithShape="0">
              <a:schemeClr val="accent2">
                <a:alpha val="66000"/>
              </a:scheme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lIns="195411" tIns="536084" rIns="634654" bIns="397738" spcCol="1270" anchor="ctr"/>
          <a:lstStyle/>
          <a:p>
            <a:pPr algn="ctr" defTabSz="1900682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kumimoji="0" lang="en-US" sz="4276" dirty="0">
              <a:noFill/>
              <a:ea typeface="나눔스퀘어 네오 Regular" panose="00000500000000000000" pitchFamily="2" charset="-127"/>
            </a:endParaRPr>
          </a:p>
        </p:txBody>
      </p:sp>
      <p:sp>
        <p:nvSpPr>
          <p:cNvPr id="5" name="Title 14">
            <a:extLst>
              <a:ext uri="{FF2B5EF4-FFF2-40B4-BE49-F238E27FC236}">
                <a16:creationId xmlns:a16="http://schemas.microsoft.com/office/drawing/2014/main" id="{4381A678-CFFA-B19F-6FEE-D5D6A1213402}"/>
              </a:ext>
            </a:extLst>
          </p:cNvPr>
          <p:cNvSpPr txBox="1">
            <a:spLocks/>
          </p:cNvSpPr>
          <p:nvPr/>
        </p:nvSpPr>
        <p:spPr>
          <a:xfrm>
            <a:off x="3614738" y="3806825"/>
            <a:ext cx="1914525" cy="14943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81995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kumimoji="0" lang="ko-KR" altLang="en-US" sz="1710" dirty="0">
                <a:solidFill>
                  <a:srgbClr val="000000">
                    <a:lumMod val="75000"/>
                    <a:lumOff val="25000"/>
                  </a:srgbClr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한결같은</a:t>
            </a:r>
            <a:endParaRPr kumimoji="0" lang="en-US" altLang="ko-KR" sz="1710" dirty="0">
              <a:solidFill>
                <a:srgbClr val="000000">
                  <a:lumMod val="75000"/>
                  <a:lumOff val="25000"/>
                </a:srgbClr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Lato Medium" panose="020F0502020204030203" pitchFamily="34" charset="0"/>
            </a:endParaRPr>
          </a:p>
          <a:p>
            <a:pPr algn="ctr" defTabSz="781995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kumimoji="0" lang="ko-KR" altLang="en-US" sz="1710" dirty="0">
                <a:solidFill>
                  <a:srgbClr val="000000">
                    <a:lumMod val="75000"/>
                    <a:lumOff val="25000"/>
                  </a:srgbClr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Lato Medium" panose="020F0502020204030203" pitchFamily="34" charset="0"/>
              </a:rPr>
              <a:t>고객만족 서비스 제공</a:t>
            </a:r>
            <a:endParaRPr kumimoji="0" lang="en-US" altLang="ko-KR" sz="1710" dirty="0">
              <a:solidFill>
                <a:srgbClr val="000000">
                  <a:lumMod val="75000"/>
                  <a:lumOff val="25000"/>
                </a:srgbClr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Lato Medium" panose="020F0502020204030203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1B09610-502B-AECB-0B52-23DE9DEA25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>
                <a:solidFill>
                  <a:srgbClr val="EE0000"/>
                </a:solidFill>
              </a:rPr>
              <a:t>03</a:t>
            </a:r>
            <a:endParaRPr>
              <a:solidFill>
                <a:srgbClr val="EE0000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55288A0-70E5-05C8-C390-ED523EC0E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19125"/>
            <a:ext cx="7526338" cy="30797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dirty="0"/>
              <a:t>판매실적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DDD07E-73C1-691A-DA33-441B83DDBD4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6250" y="1120775"/>
            <a:ext cx="8193088" cy="192088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- </a:t>
            </a:r>
            <a:r>
              <a:rPr lang="ko-KR" altLang="en-US" dirty="0"/>
              <a:t>판매 대수</a:t>
            </a:r>
          </a:p>
        </p:txBody>
      </p:sp>
      <p:grpSp>
        <p:nvGrpSpPr>
          <p:cNvPr id="138245" name="Group 7">
            <a:extLst>
              <a:ext uri="{FF2B5EF4-FFF2-40B4-BE49-F238E27FC236}">
                <a16:creationId xmlns:a16="http://schemas.microsoft.com/office/drawing/2014/main" id="{5C552E54-536F-91E9-5BB6-FC64B56B3EBE}"/>
              </a:ext>
            </a:extLst>
          </p:cNvPr>
          <p:cNvGrpSpPr>
            <a:grpSpLocks/>
          </p:cNvGrpSpPr>
          <p:nvPr/>
        </p:nvGrpSpPr>
        <p:grpSpPr bwMode="auto">
          <a:xfrm>
            <a:off x="474663" y="5516563"/>
            <a:ext cx="8194675" cy="992187"/>
            <a:chOff x="741680" y="4866640"/>
            <a:chExt cx="10624321" cy="1483360"/>
          </a:xfrm>
        </p:grpSpPr>
        <p:sp>
          <p:nvSpPr>
            <p:cNvPr id="7" name="Rectangle: Rounded Corners 8">
              <a:extLst>
                <a:ext uri="{FF2B5EF4-FFF2-40B4-BE49-F238E27FC236}">
                  <a16:creationId xmlns:a16="http://schemas.microsoft.com/office/drawing/2014/main" id="{01786799-7566-4861-206C-5CFA4BF9CDF5}"/>
                </a:ext>
              </a:extLst>
            </p:cNvPr>
            <p:cNvSpPr/>
            <p:nvPr/>
          </p:nvSpPr>
          <p:spPr>
            <a:xfrm>
              <a:off x="741680" y="4866640"/>
              <a:ext cx="10624321" cy="1483360"/>
            </a:xfrm>
            <a:prstGeom prst="roundRect">
              <a:avLst>
                <a:gd name="adj" fmla="val 1255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39099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sz="1539">
                <a:solidFill>
                  <a:srgbClr val="FFFFFF"/>
                </a:solidFill>
                <a:ea typeface="나눔스퀘어 네오 Regular" panose="00000500000000000000" pitchFamily="2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E65616-A828-414A-9E90-DFE6B5913BF7}"/>
                </a:ext>
              </a:extLst>
            </p:cNvPr>
            <p:cNvSpPr txBox="1"/>
            <p:nvPr/>
          </p:nvSpPr>
          <p:spPr>
            <a:xfrm>
              <a:off x="1521729" y="5317582"/>
              <a:ext cx="9144491" cy="7072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390997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052" b="1" dirty="0">
                  <a:solidFill>
                    <a:srgbClr val="C00000"/>
                  </a:solidFill>
                  <a:latin typeface="나눔스퀘어 네오 Regular" panose="00000500000000000000" pitchFamily="2" charset="-127"/>
                  <a:ea typeface="나눔스퀘어 네오 Regular" panose="00000500000000000000" pitchFamily="2" charset="-127"/>
                  <a:cs typeface="Open Sans" panose="020B0606030504020204" pitchFamily="34" charset="0"/>
                </a:rPr>
                <a:t>2026</a:t>
              </a:r>
              <a:r>
                <a:rPr kumimoji="0" lang="ko-KR" altLang="en-US" sz="2052" b="1" dirty="0">
                  <a:solidFill>
                    <a:srgbClr val="C00000"/>
                  </a:solidFill>
                  <a:latin typeface="나눔스퀘어 네오 Regular" panose="00000500000000000000" pitchFamily="2" charset="-127"/>
                  <a:ea typeface="나눔스퀘어 네오 Regular" panose="00000500000000000000" pitchFamily="2" charset="-127"/>
                  <a:cs typeface="Open Sans" panose="020B0606030504020204" pitchFamily="34" charset="0"/>
                </a:rPr>
                <a:t>년 </a:t>
              </a:r>
              <a:r>
                <a:rPr kumimoji="0" lang="en-US" altLang="ko-KR" sz="2052" b="1" dirty="0">
                  <a:solidFill>
                    <a:srgbClr val="C00000"/>
                  </a:solidFill>
                  <a:latin typeface="나눔스퀘어 네오 Regular" panose="00000500000000000000" pitchFamily="2" charset="-127"/>
                  <a:ea typeface="나눔스퀘어 네오 Regular" panose="00000500000000000000" pitchFamily="2" charset="-127"/>
                  <a:cs typeface="Open Sans" panose="020B0606030504020204" pitchFamily="34" charset="0"/>
                </a:rPr>
                <a:t>4</a:t>
              </a:r>
              <a:r>
                <a:rPr kumimoji="0" lang="ko-KR" altLang="en-US" sz="2052" b="1" dirty="0">
                  <a:solidFill>
                    <a:srgbClr val="C00000"/>
                  </a:solidFill>
                  <a:latin typeface="나눔스퀘어 네오 Regular" panose="00000500000000000000" pitchFamily="2" charset="-127"/>
                  <a:ea typeface="나눔스퀘어 네오 Regular" panose="00000500000000000000" pitchFamily="2" charset="-127"/>
                  <a:cs typeface="Open Sans" panose="020B0606030504020204" pitchFamily="34" charset="0"/>
                </a:rPr>
                <a:t>월 누계판매대수 </a:t>
              </a:r>
              <a:r>
                <a:rPr kumimoji="0" lang="en-US" altLang="ko-KR" sz="2052" b="1" dirty="0">
                  <a:solidFill>
                    <a:srgbClr val="C00000"/>
                  </a:solidFill>
                  <a:latin typeface="나눔스퀘어 네오 Regular" panose="00000500000000000000" pitchFamily="2" charset="-127"/>
                  <a:ea typeface="나눔스퀘어 네오 Regular" panose="00000500000000000000" pitchFamily="2" charset="-127"/>
                  <a:cs typeface="Open Sans" panose="020B0606030504020204" pitchFamily="34" charset="0"/>
                </a:rPr>
                <a:t>20,918</a:t>
              </a:r>
              <a:r>
                <a:rPr kumimoji="0" lang="ko-KR" altLang="en-US" sz="2052" b="1" dirty="0">
                  <a:solidFill>
                    <a:srgbClr val="C00000"/>
                  </a:solidFill>
                  <a:latin typeface="나눔스퀘어 네오 Regular" panose="00000500000000000000" pitchFamily="2" charset="-127"/>
                  <a:ea typeface="나눔스퀘어 네오 Regular" panose="00000500000000000000" pitchFamily="2" charset="-127"/>
                  <a:cs typeface="Open Sans" panose="020B0606030504020204" pitchFamily="34" charset="0"/>
                </a:rPr>
                <a:t>대 돌파</a:t>
              </a:r>
              <a:r>
                <a:rPr kumimoji="0" lang="en-US" altLang="ko-KR" sz="2052" b="1" dirty="0">
                  <a:solidFill>
                    <a:srgbClr val="C00000"/>
                  </a:solidFill>
                  <a:latin typeface="나눔스퀘어 네오 Regular" panose="00000500000000000000" pitchFamily="2" charset="-127"/>
                  <a:ea typeface="나눔스퀘어 네오 Regular" panose="00000500000000000000" pitchFamily="2" charset="-127"/>
                  <a:cs typeface="Open Sans" panose="020B0606030504020204" pitchFamily="34" charset="0"/>
                </a:rPr>
                <a:t>!</a:t>
              </a:r>
            </a:p>
          </p:txBody>
        </p:sp>
        <p:grpSp>
          <p:nvGrpSpPr>
            <p:cNvPr id="138249" name="Group 10">
              <a:extLst>
                <a:ext uri="{FF2B5EF4-FFF2-40B4-BE49-F238E27FC236}">
                  <a16:creationId xmlns:a16="http://schemas.microsoft.com/office/drawing/2014/main" id="{C6563F69-3BEA-5EE6-38CD-6AFAA42373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8391" y="5206504"/>
              <a:ext cx="9842819" cy="803633"/>
              <a:chOff x="1155065" y="5266054"/>
              <a:chExt cx="9842819" cy="803633"/>
            </a:xfrm>
          </p:grpSpPr>
          <p:sp>
            <p:nvSpPr>
              <p:cNvPr id="10" name="Graphic 15">
                <a:extLst>
                  <a:ext uri="{FF2B5EF4-FFF2-40B4-BE49-F238E27FC236}">
                    <a16:creationId xmlns:a16="http://schemas.microsoft.com/office/drawing/2014/main" id="{E25614C5-C778-6561-BDA8-2298D534D108}"/>
                  </a:ext>
                </a:extLst>
              </p:cNvPr>
              <p:cNvSpPr/>
              <p:nvPr/>
            </p:nvSpPr>
            <p:spPr>
              <a:xfrm rot="10800000">
                <a:off x="10722894" y="5849432"/>
                <a:ext cx="275796" cy="220725"/>
              </a:xfrm>
              <a:custGeom>
                <a:avLst/>
                <a:gdLst>
                  <a:gd name="connsiteX0" fmla="*/ 0 w 275019"/>
                  <a:gd name="connsiteY0" fmla="*/ 214155 h 220917"/>
                  <a:gd name="connsiteX1" fmla="*/ 0 w 275019"/>
                  <a:gd name="connsiteY1" fmla="*/ 133001 h 220917"/>
                  <a:gd name="connsiteX2" fmla="*/ 0 w 275019"/>
                  <a:gd name="connsiteY2" fmla="*/ 130747 h 220917"/>
                  <a:gd name="connsiteX3" fmla="*/ 36068 w 275019"/>
                  <a:gd name="connsiteY3" fmla="*/ 2254 h 220917"/>
                  <a:gd name="connsiteX4" fmla="*/ 42831 w 275019"/>
                  <a:gd name="connsiteY4" fmla="*/ 0 h 220917"/>
                  <a:gd name="connsiteX5" fmla="*/ 90170 w 275019"/>
                  <a:gd name="connsiteY5" fmla="*/ 0 h 220917"/>
                  <a:gd name="connsiteX6" fmla="*/ 94679 w 275019"/>
                  <a:gd name="connsiteY6" fmla="*/ 6763 h 220917"/>
                  <a:gd name="connsiteX7" fmla="*/ 69882 w 275019"/>
                  <a:gd name="connsiteY7" fmla="*/ 121730 h 220917"/>
                  <a:gd name="connsiteX8" fmla="*/ 74391 w 275019"/>
                  <a:gd name="connsiteY8" fmla="*/ 128493 h 220917"/>
                  <a:gd name="connsiteX9" fmla="*/ 108204 w 275019"/>
                  <a:gd name="connsiteY9" fmla="*/ 128493 h 220917"/>
                  <a:gd name="connsiteX10" fmla="*/ 114967 w 275019"/>
                  <a:gd name="connsiteY10" fmla="*/ 135256 h 220917"/>
                  <a:gd name="connsiteX11" fmla="*/ 114967 w 275019"/>
                  <a:gd name="connsiteY11" fmla="*/ 216409 h 220917"/>
                  <a:gd name="connsiteX12" fmla="*/ 110459 w 275019"/>
                  <a:gd name="connsiteY12" fmla="*/ 220917 h 220917"/>
                  <a:gd name="connsiteX13" fmla="*/ 4509 w 275019"/>
                  <a:gd name="connsiteY13" fmla="*/ 220917 h 220917"/>
                  <a:gd name="connsiteX14" fmla="*/ 0 w 275019"/>
                  <a:gd name="connsiteY14" fmla="*/ 214155 h 220917"/>
                  <a:gd name="connsiteX15" fmla="*/ 162307 w 275019"/>
                  <a:gd name="connsiteY15" fmla="*/ 214155 h 220917"/>
                  <a:gd name="connsiteX16" fmla="*/ 162307 w 275019"/>
                  <a:gd name="connsiteY16" fmla="*/ 133001 h 220917"/>
                  <a:gd name="connsiteX17" fmla="*/ 162307 w 275019"/>
                  <a:gd name="connsiteY17" fmla="*/ 130747 h 220917"/>
                  <a:gd name="connsiteX18" fmla="*/ 198375 w 275019"/>
                  <a:gd name="connsiteY18" fmla="*/ 2254 h 220917"/>
                  <a:gd name="connsiteX19" fmla="*/ 202883 w 275019"/>
                  <a:gd name="connsiteY19" fmla="*/ 0 h 220917"/>
                  <a:gd name="connsiteX20" fmla="*/ 250223 w 275019"/>
                  <a:gd name="connsiteY20" fmla="*/ 0 h 220917"/>
                  <a:gd name="connsiteX21" fmla="*/ 254731 w 275019"/>
                  <a:gd name="connsiteY21" fmla="*/ 6763 h 220917"/>
                  <a:gd name="connsiteX22" fmla="*/ 229934 w 275019"/>
                  <a:gd name="connsiteY22" fmla="*/ 123984 h 220917"/>
                  <a:gd name="connsiteX23" fmla="*/ 234443 w 275019"/>
                  <a:gd name="connsiteY23" fmla="*/ 130747 h 220917"/>
                  <a:gd name="connsiteX24" fmla="*/ 270511 w 275019"/>
                  <a:gd name="connsiteY24" fmla="*/ 130747 h 220917"/>
                  <a:gd name="connsiteX25" fmla="*/ 275020 w 275019"/>
                  <a:gd name="connsiteY25" fmla="*/ 135256 h 220917"/>
                  <a:gd name="connsiteX26" fmla="*/ 275020 w 275019"/>
                  <a:gd name="connsiteY26" fmla="*/ 216409 h 220917"/>
                  <a:gd name="connsiteX27" fmla="*/ 270511 w 275019"/>
                  <a:gd name="connsiteY27" fmla="*/ 220917 h 220917"/>
                  <a:gd name="connsiteX28" fmla="*/ 166815 w 275019"/>
                  <a:gd name="connsiteY28" fmla="*/ 220917 h 220917"/>
                  <a:gd name="connsiteX29" fmla="*/ 162307 w 275019"/>
                  <a:gd name="connsiteY29" fmla="*/ 214155 h 220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75019" h="220917">
                    <a:moveTo>
                      <a:pt x="0" y="214155"/>
                    </a:moveTo>
                    <a:lnTo>
                      <a:pt x="0" y="133001"/>
                    </a:lnTo>
                    <a:cubicBezTo>
                      <a:pt x="0" y="133001"/>
                      <a:pt x="0" y="133001"/>
                      <a:pt x="0" y="130747"/>
                    </a:cubicBezTo>
                    <a:lnTo>
                      <a:pt x="36068" y="2254"/>
                    </a:lnTo>
                    <a:cubicBezTo>
                      <a:pt x="38322" y="2254"/>
                      <a:pt x="40577" y="0"/>
                      <a:pt x="42831" y="0"/>
                    </a:cubicBezTo>
                    <a:lnTo>
                      <a:pt x="90170" y="0"/>
                    </a:lnTo>
                    <a:cubicBezTo>
                      <a:pt x="94679" y="0"/>
                      <a:pt x="96933" y="2254"/>
                      <a:pt x="94679" y="6763"/>
                    </a:cubicBezTo>
                    <a:lnTo>
                      <a:pt x="69882" y="121730"/>
                    </a:lnTo>
                    <a:cubicBezTo>
                      <a:pt x="69882" y="123984"/>
                      <a:pt x="72136" y="128493"/>
                      <a:pt x="74391" y="128493"/>
                    </a:cubicBezTo>
                    <a:lnTo>
                      <a:pt x="108204" y="128493"/>
                    </a:lnTo>
                    <a:cubicBezTo>
                      <a:pt x="112713" y="128493"/>
                      <a:pt x="114967" y="130747"/>
                      <a:pt x="114967" y="135256"/>
                    </a:cubicBezTo>
                    <a:lnTo>
                      <a:pt x="114967" y="216409"/>
                    </a:lnTo>
                    <a:cubicBezTo>
                      <a:pt x="114967" y="218663"/>
                      <a:pt x="112713" y="220917"/>
                      <a:pt x="110459" y="220917"/>
                    </a:cubicBezTo>
                    <a:lnTo>
                      <a:pt x="4509" y="220917"/>
                    </a:lnTo>
                    <a:cubicBezTo>
                      <a:pt x="2254" y="220917"/>
                      <a:pt x="0" y="216409"/>
                      <a:pt x="0" y="214155"/>
                    </a:cubicBezTo>
                    <a:close/>
                    <a:moveTo>
                      <a:pt x="162307" y="214155"/>
                    </a:moveTo>
                    <a:lnTo>
                      <a:pt x="162307" y="133001"/>
                    </a:lnTo>
                    <a:cubicBezTo>
                      <a:pt x="162307" y="133001"/>
                      <a:pt x="162307" y="133001"/>
                      <a:pt x="162307" y="130747"/>
                    </a:cubicBezTo>
                    <a:lnTo>
                      <a:pt x="198375" y="2254"/>
                    </a:lnTo>
                    <a:cubicBezTo>
                      <a:pt x="198375" y="2254"/>
                      <a:pt x="200629" y="0"/>
                      <a:pt x="202883" y="0"/>
                    </a:cubicBezTo>
                    <a:lnTo>
                      <a:pt x="250223" y="0"/>
                    </a:lnTo>
                    <a:cubicBezTo>
                      <a:pt x="254731" y="0"/>
                      <a:pt x="256985" y="2254"/>
                      <a:pt x="254731" y="6763"/>
                    </a:cubicBezTo>
                    <a:lnTo>
                      <a:pt x="229934" y="123984"/>
                    </a:lnTo>
                    <a:cubicBezTo>
                      <a:pt x="229934" y="126239"/>
                      <a:pt x="232189" y="130747"/>
                      <a:pt x="234443" y="130747"/>
                    </a:cubicBezTo>
                    <a:lnTo>
                      <a:pt x="270511" y="130747"/>
                    </a:lnTo>
                    <a:cubicBezTo>
                      <a:pt x="272765" y="130747"/>
                      <a:pt x="275020" y="133001"/>
                      <a:pt x="275020" y="135256"/>
                    </a:cubicBezTo>
                    <a:lnTo>
                      <a:pt x="275020" y="216409"/>
                    </a:lnTo>
                    <a:cubicBezTo>
                      <a:pt x="275020" y="218663"/>
                      <a:pt x="272765" y="220917"/>
                      <a:pt x="270511" y="220917"/>
                    </a:cubicBezTo>
                    <a:lnTo>
                      <a:pt x="166815" y="220917"/>
                    </a:lnTo>
                    <a:cubicBezTo>
                      <a:pt x="164561" y="220917"/>
                      <a:pt x="162307" y="216409"/>
                      <a:pt x="162307" y="214155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22225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defTabSz="39099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sz="1539">
                  <a:solidFill>
                    <a:srgbClr val="E7E6E6">
                      <a:lumMod val="10000"/>
                    </a:srgbClr>
                  </a:solidFill>
                  <a:latin typeface="Lato"/>
                  <a:ea typeface="나눔스퀘어 네오 Regular" panose="00000500000000000000" pitchFamily="2" charset="-127"/>
                </a:endParaRPr>
              </a:p>
            </p:txBody>
          </p:sp>
          <p:sp>
            <p:nvSpPr>
              <p:cNvPr id="11" name="Graphic 14">
                <a:extLst>
                  <a:ext uri="{FF2B5EF4-FFF2-40B4-BE49-F238E27FC236}">
                    <a16:creationId xmlns:a16="http://schemas.microsoft.com/office/drawing/2014/main" id="{3A3A36BF-1A2B-B49C-0C91-342A6831BAB5}"/>
                  </a:ext>
                </a:extLst>
              </p:cNvPr>
              <p:cNvSpPr/>
              <p:nvPr/>
            </p:nvSpPr>
            <p:spPr>
              <a:xfrm>
                <a:off x="1154418" y="5265582"/>
                <a:ext cx="275796" cy="220725"/>
              </a:xfrm>
              <a:custGeom>
                <a:avLst/>
                <a:gdLst>
                  <a:gd name="connsiteX0" fmla="*/ 0 w 275019"/>
                  <a:gd name="connsiteY0" fmla="*/ 214155 h 220917"/>
                  <a:gd name="connsiteX1" fmla="*/ 0 w 275019"/>
                  <a:gd name="connsiteY1" fmla="*/ 133001 h 220917"/>
                  <a:gd name="connsiteX2" fmla="*/ 0 w 275019"/>
                  <a:gd name="connsiteY2" fmla="*/ 130747 h 220917"/>
                  <a:gd name="connsiteX3" fmla="*/ 36068 w 275019"/>
                  <a:gd name="connsiteY3" fmla="*/ 2254 h 220917"/>
                  <a:gd name="connsiteX4" fmla="*/ 42831 w 275019"/>
                  <a:gd name="connsiteY4" fmla="*/ 0 h 220917"/>
                  <a:gd name="connsiteX5" fmla="*/ 90170 w 275019"/>
                  <a:gd name="connsiteY5" fmla="*/ 0 h 220917"/>
                  <a:gd name="connsiteX6" fmla="*/ 94679 w 275019"/>
                  <a:gd name="connsiteY6" fmla="*/ 6763 h 220917"/>
                  <a:gd name="connsiteX7" fmla="*/ 69882 w 275019"/>
                  <a:gd name="connsiteY7" fmla="*/ 121730 h 220917"/>
                  <a:gd name="connsiteX8" fmla="*/ 74391 w 275019"/>
                  <a:gd name="connsiteY8" fmla="*/ 128493 h 220917"/>
                  <a:gd name="connsiteX9" fmla="*/ 108204 w 275019"/>
                  <a:gd name="connsiteY9" fmla="*/ 128493 h 220917"/>
                  <a:gd name="connsiteX10" fmla="*/ 114967 w 275019"/>
                  <a:gd name="connsiteY10" fmla="*/ 135256 h 220917"/>
                  <a:gd name="connsiteX11" fmla="*/ 114967 w 275019"/>
                  <a:gd name="connsiteY11" fmla="*/ 216409 h 220917"/>
                  <a:gd name="connsiteX12" fmla="*/ 110459 w 275019"/>
                  <a:gd name="connsiteY12" fmla="*/ 220917 h 220917"/>
                  <a:gd name="connsiteX13" fmla="*/ 4509 w 275019"/>
                  <a:gd name="connsiteY13" fmla="*/ 220917 h 220917"/>
                  <a:gd name="connsiteX14" fmla="*/ 0 w 275019"/>
                  <a:gd name="connsiteY14" fmla="*/ 214155 h 220917"/>
                  <a:gd name="connsiteX15" fmla="*/ 162307 w 275019"/>
                  <a:gd name="connsiteY15" fmla="*/ 214155 h 220917"/>
                  <a:gd name="connsiteX16" fmla="*/ 162307 w 275019"/>
                  <a:gd name="connsiteY16" fmla="*/ 133001 h 220917"/>
                  <a:gd name="connsiteX17" fmla="*/ 162307 w 275019"/>
                  <a:gd name="connsiteY17" fmla="*/ 130747 h 220917"/>
                  <a:gd name="connsiteX18" fmla="*/ 198375 w 275019"/>
                  <a:gd name="connsiteY18" fmla="*/ 2254 h 220917"/>
                  <a:gd name="connsiteX19" fmla="*/ 202883 w 275019"/>
                  <a:gd name="connsiteY19" fmla="*/ 0 h 220917"/>
                  <a:gd name="connsiteX20" fmla="*/ 250223 w 275019"/>
                  <a:gd name="connsiteY20" fmla="*/ 0 h 220917"/>
                  <a:gd name="connsiteX21" fmla="*/ 254731 w 275019"/>
                  <a:gd name="connsiteY21" fmla="*/ 6763 h 220917"/>
                  <a:gd name="connsiteX22" fmla="*/ 229934 w 275019"/>
                  <a:gd name="connsiteY22" fmla="*/ 123984 h 220917"/>
                  <a:gd name="connsiteX23" fmla="*/ 234443 w 275019"/>
                  <a:gd name="connsiteY23" fmla="*/ 130747 h 220917"/>
                  <a:gd name="connsiteX24" fmla="*/ 270511 w 275019"/>
                  <a:gd name="connsiteY24" fmla="*/ 130747 h 220917"/>
                  <a:gd name="connsiteX25" fmla="*/ 275020 w 275019"/>
                  <a:gd name="connsiteY25" fmla="*/ 135256 h 220917"/>
                  <a:gd name="connsiteX26" fmla="*/ 275020 w 275019"/>
                  <a:gd name="connsiteY26" fmla="*/ 216409 h 220917"/>
                  <a:gd name="connsiteX27" fmla="*/ 270511 w 275019"/>
                  <a:gd name="connsiteY27" fmla="*/ 220917 h 220917"/>
                  <a:gd name="connsiteX28" fmla="*/ 166815 w 275019"/>
                  <a:gd name="connsiteY28" fmla="*/ 220917 h 220917"/>
                  <a:gd name="connsiteX29" fmla="*/ 162307 w 275019"/>
                  <a:gd name="connsiteY29" fmla="*/ 214155 h 220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75019" h="220917">
                    <a:moveTo>
                      <a:pt x="0" y="214155"/>
                    </a:moveTo>
                    <a:lnTo>
                      <a:pt x="0" y="133001"/>
                    </a:lnTo>
                    <a:cubicBezTo>
                      <a:pt x="0" y="133001"/>
                      <a:pt x="0" y="133001"/>
                      <a:pt x="0" y="130747"/>
                    </a:cubicBezTo>
                    <a:lnTo>
                      <a:pt x="36068" y="2254"/>
                    </a:lnTo>
                    <a:cubicBezTo>
                      <a:pt x="38322" y="2254"/>
                      <a:pt x="40577" y="0"/>
                      <a:pt x="42831" y="0"/>
                    </a:cubicBezTo>
                    <a:lnTo>
                      <a:pt x="90170" y="0"/>
                    </a:lnTo>
                    <a:cubicBezTo>
                      <a:pt x="94679" y="0"/>
                      <a:pt x="96933" y="2254"/>
                      <a:pt x="94679" y="6763"/>
                    </a:cubicBezTo>
                    <a:lnTo>
                      <a:pt x="69882" y="121730"/>
                    </a:lnTo>
                    <a:cubicBezTo>
                      <a:pt x="69882" y="123984"/>
                      <a:pt x="72136" y="128493"/>
                      <a:pt x="74391" y="128493"/>
                    </a:cubicBezTo>
                    <a:lnTo>
                      <a:pt x="108204" y="128493"/>
                    </a:lnTo>
                    <a:cubicBezTo>
                      <a:pt x="112713" y="128493"/>
                      <a:pt x="114967" y="130747"/>
                      <a:pt x="114967" y="135256"/>
                    </a:cubicBezTo>
                    <a:lnTo>
                      <a:pt x="114967" y="216409"/>
                    </a:lnTo>
                    <a:cubicBezTo>
                      <a:pt x="114967" y="218663"/>
                      <a:pt x="112713" y="220917"/>
                      <a:pt x="110459" y="220917"/>
                    </a:cubicBezTo>
                    <a:lnTo>
                      <a:pt x="4509" y="220917"/>
                    </a:lnTo>
                    <a:cubicBezTo>
                      <a:pt x="2254" y="220917"/>
                      <a:pt x="0" y="216409"/>
                      <a:pt x="0" y="214155"/>
                    </a:cubicBezTo>
                    <a:close/>
                    <a:moveTo>
                      <a:pt x="162307" y="214155"/>
                    </a:moveTo>
                    <a:lnTo>
                      <a:pt x="162307" y="133001"/>
                    </a:lnTo>
                    <a:cubicBezTo>
                      <a:pt x="162307" y="133001"/>
                      <a:pt x="162307" y="133001"/>
                      <a:pt x="162307" y="130747"/>
                    </a:cubicBezTo>
                    <a:lnTo>
                      <a:pt x="198375" y="2254"/>
                    </a:lnTo>
                    <a:cubicBezTo>
                      <a:pt x="198375" y="2254"/>
                      <a:pt x="200629" y="0"/>
                      <a:pt x="202883" y="0"/>
                    </a:cubicBezTo>
                    <a:lnTo>
                      <a:pt x="250223" y="0"/>
                    </a:lnTo>
                    <a:cubicBezTo>
                      <a:pt x="254731" y="0"/>
                      <a:pt x="256985" y="2254"/>
                      <a:pt x="254731" y="6763"/>
                    </a:cubicBezTo>
                    <a:lnTo>
                      <a:pt x="229934" y="123984"/>
                    </a:lnTo>
                    <a:cubicBezTo>
                      <a:pt x="229934" y="126239"/>
                      <a:pt x="232189" y="130747"/>
                      <a:pt x="234443" y="130747"/>
                    </a:cubicBezTo>
                    <a:lnTo>
                      <a:pt x="270511" y="130747"/>
                    </a:lnTo>
                    <a:cubicBezTo>
                      <a:pt x="272765" y="130747"/>
                      <a:pt x="275020" y="133001"/>
                      <a:pt x="275020" y="135256"/>
                    </a:cubicBezTo>
                    <a:lnTo>
                      <a:pt x="275020" y="216409"/>
                    </a:lnTo>
                    <a:cubicBezTo>
                      <a:pt x="275020" y="218663"/>
                      <a:pt x="272765" y="220917"/>
                      <a:pt x="270511" y="220917"/>
                    </a:cubicBezTo>
                    <a:lnTo>
                      <a:pt x="166815" y="220917"/>
                    </a:lnTo>
                    <a:cubicBezTo>
                      <a:pt x="164561" y="220917"/>
                      <a:pt x="162307" y="216409"/>
                      <a:pt x="162307" y="214155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22225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defTabSz="39099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sz="1539">
                  <a:solidFill>
                    <a:srgbClr val="E7E6E6">
                      <a:lumMod val="10000"/>
                    </a:srgbClr>
                  </a:solidFill>
                  <a:latin typeface="Lato"/>
                  <a:ea typeface="나눔스퀘어 네오 Regular" panose="00000500000000000000" pitchFamily="2" charset="-127"/>
                </a:endParaRPr>
              </a:p>
            </p:txBody>
          </p:sp>
        </p:grpSp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7EE52407-99D9-172B-7F56-D6AD1D4D2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24" y="1813257"/>
            <a:ext cx="8711952" cy="30076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9DBEF24-9987-57BC-E118-BA1607B77A6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>
                <a:solidFill>
                  <a:srgbClr val="EE0000"/>
                </a:solidFill>
              </a:rPr>
              <a:t>03</a:t>
            </a:r>
            <a:endParaRPr>
              <a:solidFill>
                <a:srgbClr val="EE0000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6900237-9034-CE11-8569-65EAC2EF1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825" y="622300"/>
            <a:ext cx="7527925" cy="30797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dirty="0"/>
              <a:t>판매실적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9264F6-A8CB-5CBF-C549-B8B77C2D60E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6250" y="1120775"/>
            <a:ext cx="8193088" cy="192088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en-US" altLang="ko-KR" dirty="0"/>
              <a:t>- </a:t>
            </a:r>
            <a:r>
              <a:rPr lang="ko-KR" altLang="en-US" dirty="0"/>
              <a:t>연도별 매출액</a:t>
            </a:r>
            <a:r>
              <a:rPr lang="en-US" altLang="ko-KR" dirty="0"/>
              <a:t>(</a:t>
            </a:r>
            <a:r>
              <a:rPr lang="ko-KR" altLang="en-US" dirty="0"/>
              <a:t>백만원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C13CF94-DE51-4573-CD92-C8AD960C2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8" y="2276872"/>
            <a:ext cx="8856984" cy="33726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21AC98B-B0CD-BA65-6C60-14CCEEBBA4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>
            <a:normAutofit/>
          </a:bodyPr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>
                <a:solidFill>
                  <a:srgbClr val="FF0000"/>
                </a:solidFill>
              </a:rPr>
              <a:t>04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04D7BE9-F22E-7283-8745-16692F90C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19125"/>
            <a:ext cx="7526338" cy="30797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dirty="0"/>
              <a:t>경영 상태  </a:t>
            </a:r>
            <a:r>
              <a:rPr lang="en-US" altLang="ko-KR" dirty="0"/>
              <a:t>- </a:t>
            </a:r>
            <a:r>
              <a:rPr lang="ko-KR" altLang="en-US" dirty="0"/>
              <a:t>기업신용평가등급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253FDB2-A41B-AA17-F3D3-1459759AD789}"/>
              </a:ext>
            </a:extLst>
          </p:cNvPr>
          <p:cNvSpPr txBox="1"/>
          <p:nvPr/>
        </p:nvSpPr>
        <p:spPr>
          <a:xfrm>
            <a:off x="1110482" y="1605293"/>
            <a:ext cx="7546156" cy="616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90997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/>
              <a:t>동사의 업력</a:t>
            </a:r>
            <a:r>
              <a:rPr lang="en-US" altLang="ko-KR" sz="900" dirty="0"/>
              <a:t>(24</a:t>
            </a:r>
            <a:r>
              <a:rPr lang="ko-KR" altLang="en-US" sz="900" dirty="0"/>
              <a:t>년</a:t>
            </a:r>
            <a:r>
              <a:rPr lang="en-US" altLang="ko-KR" sz="900" dirty="0"/>
              <a:t>), </a:t>
            </a:r>
            <a:r>
              <a:rPr lang="ko-KR" altLang="en-US" sz="900" dirty="0"/>
              <a:t>대표자의 </a:t>
            </a:r>
            <a:r>
              <a:rPr lang="ko-KR" altLang="en-US" sz="900" dirty="0" err="1"/>
              <a:t>동업계</a:t>
            </a:r>
            <a:r>
              <a:rPr lang="ko-KR" altLang="en-US" sz="900" dirty="0"/>
              <a:t> 경력</a:t>
            </a:r>
            <a:r>
              <a:rPr lang="en-US" altLang="ko-KR" sz="900" dirty="0"/>
              <a:t>(25</a:t>
            </a:r>
            <a:r>
              <a:rPr lang="ko-KR" altLang="en-US" sz="900" dirty="0"/>
              <a:t>년</a:t>
            </a:r>
            <a:r>
              <a:rPr lang="en-US" altLang="ko-KR" sz="900" dirty="0"/>
              <a:t>), </a:t>
            </a:r>
            <a:r>
              <a:rPr lang="ko-KR" altLang="en-US" sz="900" dirty="0"/>
              <a:t>매출추이</a:t>
            </a:r>
            <a:r>
              <a:rPr lang="en-US" altLang="ko-KR" sz="900" dirty="0"/>
              <a:t>(2023</a:t>
            </a:r>
            <a:r>
              <a:rPr lang="ko-KR" altLang="en-US" sz="900" dirty="0"/>
              <a:t>년 결산기준 매출액 </a:t>
            </a:r>
            <a:r>
              <a:rPr lang="en-US" altLang="ko-KR" sz="900" dirty="0"/>
              <a:t>75,376</a:t>
            </a:r>
            <a:r>
              <a:rPr lang="ko-KR" altLang="en-US" sz="900" dirty="0"/>
              <a:t>백만원</a:t>
            </a:r>
            <a:r>
              <a:rPr lang="en-US" altLang="ko-KR" sz="900" dirty="0"/>
              <a:t>, </a:t>
            </a:r>
            <a:r>
              <a:rPr lang="ko-KR" altLang="en-US" sz="900" dirty="0"/>
              <a:t>매출액증가율 </a:t>
            </a:r>
            <a:r>
              <a:rPr lang="en-US" altLang="ko-KR" sz="900" dirty="0"/>
              <a:t>2.61%), </a:t>
            </a:r>
            <a:r>
              <a:rPr lang="ko-KR" altLang="en-US" sz="900" dirty="0"/>
              <a:t>재무안정성</a:t>
            </a:r>
            <a:r>
              <a:rPr lang="en-US" altLang="ko-KR" sz="900" dirty="0"/>
              <a:t>(</a:t>
            </a:r>
            <a:r>
              <a:rPr lang="ko-KR" altLang="en-US" sz="900" dirty="0"/>
              <a:t>부채비율 </a:t>
            </a:r>
            <a:r>
              <a:rPr lang="en-US" altLang="ko-KR" sz="900" dirty="0"/>
              <a:t>11.98%), </a:t>
            </a:r>
            <a:r>
              <a:rPr lang="ko-KR" altLang="en-US" sz="900" dirty="0"/>
              <a:t>수익성</a:t>
            </a:r>
            <a:r>
              <a:rPr lang="en-US" altLang="ko-KR" sz="900" dirty="0"/>
              <a:t>(</a:t>
            </a:r>
            <a:r>
              <a:rPr lang="ko-KR" altLang="en-US" sz="900" dirty="0"/>
              <a:t>영업이익률 </a:t>
            </a:r>
            <a:r>
              <a:rPr lang="en-US" altLang="ko-KR" sz="900" dirty="0"/>
              <a:t>9.79%), </a:t>
            </a:r>
            <a:r>
              <a:rPr lang="ko-KR" altLang="en-US" sz="900" dirty="0"/>
              <a:t>현금창출능력</a:t>
            </a:r>
            <a:r>
              <a:rPr lang="en-US" altLang="ko-KR" sz="900" dirty="0"/>
              <a:t>(</a:t>
            </a:r>
            <a:r>
              <a:rPr lang="ko-KR" altLang="en-US" sz="900" dirty="0" err="1"/>
              <a:t>매우양호</a:t>
            </a:r>
            <a:r>
              <a:rPr lang="en-US" altLang="ko-KR" sz="900" dirty="0"/>
              <a:t>)</a:t>
            </a:r>
            <a:r>
              <a:rPr lang="ko-KR" altLang="en-US" sz="900" dirty="0"/>
              <a:t>과 함께 장래의 경제여건 및 시장환경 변화에 따른 전반적인 영업실적 및 재무구조의 변동가능성과 적응력 등을 종합적으로 고려할 때 신용능력이 우량 수준으로 판단되어 신용등급을 </a:t>
            </a:r>
            <a:r>
              <a:rPr lang="en-US" altLang="ko-KR" sz="900" dirty="0"/>
              <a:t>A- </a:t>
            </a:r>
            <a:r>
              <a:rPr lang="ko-KR" altLang="en-US" sz="900" dirty="0"/>
              <a:t>등급으로 평정함</a:t>
            </a:r>
            <a:r>
              <a:rPr lang="en-US" altLang="ko-KR" sz="900" dirty="0"/>
              <a:t>.</a:t>
            </a:r>
            <a:endParaRPr kumimoji="0" lang="en-US" altLang="ko-KR" sz="855" dirty="0">
              <a:solidFill>
                <a:srgbClr val="E7E6E6">
                  <a:lumMod val="2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  <a:cs typeface="Lato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B7F834D-0157-D323-C022-357C61F284E3}"/>
              </a:ext>
            </a:extLst>
          </p:cNvPr>
          <p:cNvSpPr txBox="1"/>
          <p:nvPr/>
        </p:nvSpPr>
        <p:spPr>
          <a:xfrm>
            <a:off x="1130300" y="1344613"/>
            <a:ext cx="2498725" cy="263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390997" eaLnBrk="1" fontAlgn="auto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26" dirty="0">
                <a:solidFill>
                  <a:srgbClr val="1A60C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Poppins Light" panose="00000400000000000000" pitchFamily="50" charset="0"/>
              </a:rPr>
              <a:t>KODATA</a:t>
            </a:r>
            <a:r>
              <a:rPr kumimoji="0" lang="ko-KR" altLang="en-US" sz="1026" dirty="0">
                <a:solidFill>
                  <a:srgbClr val="1A60C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  <a:cs typeface="Poppins Light" panose="00000400000000000000" pitchFamily="50" charset="0"/>
              </a:rPr>
              <a:t> 한국평가데이터 등급평정의견</a:t>
            </a:r>
            <a:endParaRPr kumimoji="0" lang="en-US" sz="1026" dirty="0">
              <a:solidFill>
                <a:srgbClr val="1A60C8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cs typeface="Poppins Light" panose="00000400000000000000" pitchFamily="50" charset="0"/>
            </a:endParaRP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A32DDC17-17F9-4294-EDFC-6491937DECCC}"/>
              </a:ext>
            </a:extLst>
          </p:cNvPr>
          <p:cNvSpPr/>
          <p:nvPr/>
        </p:nvSpPr>
        <p:spPr>
          <a:xfrm>
            <a:off x="573088" y="1524000"/>
            <a:ext cx="492125" cy="473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23" y="9035"/>
                </a:moveTo>
                <a:lnTo>
                  <a:pt x="10805" y="8316"/>
                </a:lnTo>
                <a:lnTo>
                  <a:pt x="12177" y="9035"/>
                </a:lnTo>
                <a:cubicBezTo>
                  <a:pt x="12271" y="9083"/>
                  <a:pt x="12366" y="9111"/>
                  <a:pt x="12470" y="9111"/>
                </a:cubicBezTo>
                <a:cubicBezTo>
                  <a:pt x="12602" y="9111"/>
                  <a:pt x="12735" y="9064"/>
                  <a:pt x="12839" y="8988"/>
                </a:cubicBezTo>
                <a:cubicBezTo>
                  <a:pt x="13038" y="8846"/>
                  <a:pt x="13132" y="8610"/>
                  <a:pt x="13094" y="8364"/>
                </a:cubicBezTo>
                <a:lnTo>
                  <a:pt x="12829" y="6831"/>
                </a:lnTo>
                <a:lnTo>
                  <a:pt x="13946" y="5752"/>
                </a:lnTo>
                <a:cubicBezTo>
                  <a:pt x="14116" y="5582"/>
                  <a:pt x="14182" y="5327"/>
                  <a:pt x="14107" y="5100"/>
                </a:cubicBezTo>
                <a:cubicBezTo>
                  <a:pt x="14031" y="4873"/>
                  <a:pt x="13832" y="4702"/>
                  <a:pt x="13596" y="4674"/>
                </a:cubicBezTo>
                <a:lnTo>
                  <a:pt x="12054" y="4447"/>
                </a:lnTo>
                <a:lnTo>
                  <a:pt x="11363" y="3056"/>
                </a:lnTo>
                <a:cubicBezTo>
                  <a:pt x="11259" y="2838"/>
                  <a:pt x="11041" y="2696"/>
                  <a:pt x="10805" y="2696"/>
                </a:cubicBezTo>
                <a:cubicBezTo>
                  <a:pt x="10559" y="2696"/>
                  <a:pt x="10341" y="2838"/>
                  <a:pt x="10237" y="3056"/>
                </a:cubicBezTo>
                <a:lnTo>
                  <a:pt x="9546" y="4447"/>
                </a:lnTo>
                <a:lnTo>
                  <a:pt x="8004" y="4674"/>
                </a:lnTo>
                <a:cubicBezTo>
                  <a:pt x="7768" y="4702"/>
                  <a:pt x="7569" y="4873"/>
                  <a:pt x="7493" y="5100"/>
                </a:cubicBezTo>
                <a:cubicBezTo>
                  <a:pt x="7418" y="5327"/>
                  <a:pt x="7484" y="5582"/>
                  <a:pt x="7654" y="5752"/>
                </a:cubicBezTo>
                <a:lnTo>
                  <a:pt x="8771" y="6831"/>
                </a:lnTo>
                <a:lnTo>
                  <a:pt x="8506" y="8364"/>
                </a:lnTo>
                <a:cubicBezTo>
                  <a:pt x="8468" y="8610"/>
                  <a:pt x="8562" y="8846"/>
                  <a:pt x="8761" y="8988"/>
                </a:cubicBezTo>
                <a:cubicBezTo>
                  <a:pt x="8950" y="9130"/>
                  <a:pt x="9215" y="9149"/>
                  <a:pt x="9423" y="9035"/>
                </a:cubicBezTo>
                <a:close/>
                <a:moveTo>
                  <a:pt x="10530" y="5308"/>
                </a:moveTo>
                <a:lnTo>
                  <a:pt x="10805" y="4759"/>
                </a:lnTo>
                <a:lnTo>
                  <a:pt x="11070" y="5308"/>
                </a:lnTo>
                <a:cubicBezTo>
                  <a:pt x="11164" y="5497"/>
                  <a:pt x="11335" y="5620"/>
                  <a:pt x="11543" y="5648"/>
                </a:cubicBezTo>
                <a:lnTo>
                  <a:pt x="12139" y="5743"/>
                </a:lnTo>
                <a:lnTo>
                  <a:pt x="11713" y="6159"/>
                </a:lnTo>
                <a:cubicBezTo>
                  <a:pt x="11562" y="6311"/>
                  <a:pt x="11495" y="6519"/>
                  <a:pt x="11524" y="6717"/>
                </a:cubicBezTo>
                <a:lnTo>
                  <a:pt x="11628" y="7314"/>
                </a:lnTo>
                <a:lnTo>
                  <a:pt x="11098" y="7039"/>
                </a:lnTo>
                <a:cubicBezTo>
                  <a:pt x="11003" y="6992"/>
                  <a:pt x="10899" y="6963"/>
                  <a:pt x="10805" y="6963"/>
                </a:cubicBezTo>
                <a:cubicBezTo>
                  <a:pt x="10701" y="6963"/>
                  <a:pt x="10597" y="6992"/>
                  <a:pt x="10502" y="7039"/>
                </a:cubicBezTo>
                <a:lnTo>
                  <a:pt x="9972" y="7314"/>
                </a:lnTo>
                <a:lnTo>
                  <a:pt x="10076" y="6717"/>
                </a:lnTo>
                <a:cubicBezTo>
                  <a:pt x="10105" y="6519"/>
                  <a:pt x="10038" y="6311"/>
                  <a:pt x="9887" y="6159"/>
                </a:cubicBezTo>
                <a:lnTo>
                  <a:pt x="9461" y="5743"/>
                </a:lnTo>
                <a:lnTo>
                  <a:pt x="10057" y="5648"/>
                </a:lnTo>
                <a:cubicBezTo>
                  <a:pt x="10265" y="5620"/>
                  <a:pt x="10436" y="5497"/>
                  <a:pt x="10530" y="5308"/>
                </a:cubicBezTo>
                <a:close/>
                <a:moveTo>
                  <a:pt x="20124" y="1703"/>
                </a:moveTo>
                <a:lnTo>
                  <a:pt x="19348" y="1703"/>
                </a:lnTo>
                <a:lnTo>
                  <a:pt x="19433" y="1268"/>
                </a:lnTo>
                <a:cubicBezTo>
                  <a:pt x="19490" y="956"/>
                  <a:pt x="19405" y="634"/>
                  <a:pt x="19206" y="388"/>
                </a:cubicBezTo>
                <a:cubicBezTo>
                  <a:pt x="18998" y="142"/>
                  <a:pt x="18695" y="0"/>
                  <a:pt x="18383" y="0"/>
                </a:cubicBezTo>
                <a:lnTo>
                  <a:pt x="3217" y="0"/>
                </a:lnTo>
                <a:cubicBezTo>
                  <a:pt x="2905" y="0"/>
                  <a:pt x="2602" y="142"/>
                  <a:pt x="2394" y="388"/>
                </a:cubicBezTo>
                <a:cubicBezTo>
                  <a:pt x="2195" y="634"/>
                  <a:pt x="2110" y="956"/>
                  <a:pt x="2167" y="1268"/>
                </a:cubicBezTo>
                <a:lnTo>
                  <a:pt x="2252" y="1703"/>
                </a:lnTo>
                <a:lnTo>
                  <a:pt x="1476" y="1703"/>
                </a:lnTo>
                <a:cubicBezTo>
                  <a:pt x="662" y="1703"/>
                  <a:pt x="0" y="2365"/>
                  <a:pt x="0" y="3179"/>
                </a:cubicBezTo>
                <a:lnTo>
                  <a:pt x="0" y="5308"/>
                </a:lnTo>
                <a:cubicBezTo>
                  <a:pt x="0" y="6566"/>
                  <a:pt x="738" y="7701"/>
                  <a:pt x="1883" y="8203"/>
                </a:cubicBezTo>
                <a:lnTo>
                  <a:pt x="4381" y="9300"/>
                </a:lnTo>
                <a:cubicBezTo>
                  <a:pt x="5450" y="10843"/>
                  <a:pt x="7058" y="11959"/>
                  <a:pt x="8903" y="12423"/>
                </a:cubicBezTo>
                <a:lnTo>
                  <a:pt x="8903" y="15233"/>
                </a:lnTo>
                <a:cubicBezTo>
                  <a:pt x="8108" y="15233"/>
                  <a:pt x="7389" y="15630"/>
                  <a:pt x="6963" y="16302"/>
                </a:cubicBezTo>
                <a:lnTo>
                  <a:pt x="5998" y="17806"/>
                </a:lnTo>
                <a:lnTo>
                  <a:pt x="5327" y="17806"/>
                </a:lnTo>
                <a:cubicBezTo>
                  <a:pt x="4532" y="17806"/>
                  <a:pt x="3803" y="18203"/>
                  <a:pt x="3378" y="18875"/>
                </a:cubicBezTo>
                <a:lnTo>
                  <a:pt x="2668" y="19973"/>
                </a:lnTo>
                <a:cubicBezTo>
                  <a:pt x="2460" y="20304"/>
                  <a:pt x="2441" y="20711"/>
                  <a:pt x="2630" y="21051"/>
                </a:cubicBezTo>
                <a:cubicBezTo>
                  <a:pt x="2810" y="21392"/>
                  <a:pt x="3170" y="21600"/>
                  <a:pt x="3557" y="21600"/>
                </a:cubicBezTo>
                <a:lnTo>
                  <a:pt x="18043" y="21600"/>
                </a:lnTo>
                <a:cubicBezTo>
                  <a:pt x="18430" y="21600"/>
                  <a:pt x="18790" y="21392"/>
                  <a:pt x="18970" y="21051"/>
                </a:cubicBezTo>
                <a:cubicBezTo>
                  <a:pt x="19159" y="20711"/>
                  <a:pt x="19140" y="20304"/>
                  <a:pt x="18932" y="19973"/>
                </a:cubicBezTo>
                <a:lnTo>
                  <a:pt x="18222" y="18875"/>
                </a:lnTo>
                <a:cubicBezTo>
                  <a:pt x="17797" y="18203"/>
                  <a:pt x="17068" y="17806"/>
                  <a:pt x="16273" y="17806"/>
                </a:cubicBezTo>
                <a:lnTo>
                  <a:pt x="15602" y="17806"/>
                </a:lnTo>
                <a:lnTo>
                  <a:pt x="14637" y="16302"/>
                </a:lnTo>
                <a:cubicBezTo>
                  <a:pt x="14211" y="15630"/>
                  <a:pt x="13492" y="15233"/>
                  <a:pt x="12697" y="15233"/>
                </a:cubicBezTo>
                <a:lnTo>
                  <a:pt x="12697" y="12423"/>
                </a:lnTo>
                <a:cubicBezTo>
                  <a:pt x="14542" y="11959"/>
                  <a:pt x="16150" y="10843"/>
                  <a:pt x="17219" y="9300"/>
                </a:cubicBezTo>
                <a:lnTo>
                  <a:pt x="19717" y="8203"/>
                </a:lnTo>
                <a:cubicBezTo>
                  <a:pt x="20862" y="7701"/>
                  <a:pt x="21600" y="6566"/>
                  <a:pt x="21600" y="5308"/>
                </a:cubicBezTo>
                <a:lnTo>
                  <a:pt x="21600" y="3179"/>
                </a:lnTo>
                <a:cubicBezTo>
                  <a:pt x="21600" y="2365"/>
                  <a:pt x="20938" y="1703"/>
                  <a:pt x="20124" y="1703"/>
                </a:cubicBezTo>
                <a:close/>
                <a:moveTo>
                  <a:pt x="13577" y="16983"/>
                </a:moveTo>
                <a:lnTo>
                  <a:pt x="14078" y="17759"/>
                </a:lnTo>
                <a:lnTo>
                  <a:pt x="7531" y="17759"/>
                </a:lnTo>
                <a:lnTo>
                  <a:pt x="8023" y="16983"/>
                </a:lnTo>
                <a:cubicBezTo>
                  <a:pt x="8222" y="16680"/>
                  <a:pt x="8553" y="16491"/>
                  <a:pt x="8912" y="16491"/>
                </a:cubicBezTo>
                <a:lnTo>
                  <a:pt x="12688" y="16491"/>
                </a:lnTo>
                <a:cubicBezTo>
                  <a:pt x="13047" y="16491"/>
                  <a:pt x="13378" y="16680"/>
                  <a:pt x="13577" y="16983"/>
                </a:cubicBezTo>
                <a:close/>
                <a:moveTo>
                  <a:pt x="17163" y="19556"/>
                </a:moveTo>
                <a:lnTo>
                  <a:pt x="17664" y="20332"/>
                </a:lnTo>
                <a:lnTo>
                  <a:pt x="3936" y="20332"/>
                </a:lnTo>
                <a:lnTo>
                  <a:pt x="4437" y="19556"/>
                </a:lnTo>
                <a:cubicBezTo>
                  <a:pt x="4636" y="19254"/>
                  <a:pt x="4967" y="19064"/>
                  <a:pt x="5327" y="19064"/>
                </a:cubicBezTo>
                <a:lnTo>
                  <a:pt x="16273" y="19064"/>
                </a:lnTo>
                <a:cubicBezTo>
                  <a:pt x="16633" y="19064"/>
                  <a:pt x="16964" y="19254"/>
                  <a:pt x="17163" y="19556"/>
                </a:cubicBezTo>
                <a:close/>
                <a:moveTo>
                  <a:pt x="10171" y="15233"/>
                </a:moveTo>
                <a:lnTo>
                  <a:pt x="10171" y="12631"/>
                </a:lnTo>
                <a:cubicBezTo>
                  <a:pt x="10379" y="12650"/>
                  <a:pt x="10587" y="12659"/>
                  <a:pt x="10805" y="12659"/>
                </a:cubicBezTo>
                <a:cubicBezTo>
                  <a:pt x="11013" y="12659"/>
                  <a:pt x="11221" y="12650"/>
                  <a:pt x="11429" y="12631"/>
                </a:cubicBezTo>
                <a:lnTo>
                  <a:pt x="11429" y="15233"/>
                </a:lnTo>
                <a:lnTo>
                  <a:pt x="10171" y="15233"/>
                </a:lnTo>
                <a:close/>
                <a:moveTo>
                  <a:pt x="10805" y="11391"/>
                </a:moveTo>
                <a:cubicBezTo>
                  <a:pt x="7645" y="11391"/>
                  <a:pt x="4939" y="9140"/>
                  <a:pt x="4352" y="6046"/>
                </a:cubicBezTo>
                <a:lnTo>
                  <a:pt x="3453" y="1258"/>
                </a:lnTo>
                <a:lnTo>
                  <a:pt x="18147" y="1258"/>
                </a:lnTo>
                <a:lnTo>
                  <a:pt x="17248" y="6046"/>
                </a:lnTo>
                <a:cubicBezTo>
                  <a:pt x="16661" y="9140"/>
                  <a:pt x="13955" y="11391"/>
                  <a:pt x="10805" y="11391"/>
                </a:cubicBezTo>
                <a:close/>
                <a:moveTo>
                  <a:pt x="2394" y="7049"/>
                </a:moveTo>
                <a:cubicBezTo>
                  <a:pt x="1712" y="6746"/>
                  <a:pt x="1268" y="6065"/>
                  <a:pt x="1268" y="5308"/>
                </a:cubicBezTo>
                <a:lnTo>
                  <a:pt x="1268" y="3179"/>
                </a:lnTo>
                <a:cubicBezTo>
                  <a:pt x="1268" y="3065"/>
                  <a:pt x="1362" y="2971"/>
                  <a:pt x="1476" y="2971"/>
                </a:cubicBezTo>
                <a:lnTo>
                  <a:pt x="2488" y="2971"/>
                </a:lnTo>
                <a:lnTo>
                  <a:pt x="3113" y="6282"/>
                </a:lnTo>
                <a:cubicBezTo>
                  <a:pt x="3188" y="6699"/>
                  <a:pt x="3302" y="7115"/>
                  <a:pt x="3453" y="7512"/>
                </a:cubicBezTo>
                <a:lnTo>
                  <a:pt x="2394" y="7049"/>
                </a:lnTo>
                <a:close/>
                <a:moveTo>
                  <a:pt x="20332" y="5308"/>
                </a:moveTo>
                <a:cubicBezTo>
                  <a:pt x="20332" y="6065"/>
                  <a:pt x="19888" y="6746"/>
                  <a:pt x="19206" y="7049"/>
                </a:cubicBezTo>
                <a:lnTo>
                  <a:pt x="18147" y="7512"/>
                </a:lnTo>
                <a:cubicBezTo>
                  <a:pt x="18298" y="7115"/>
                  <a:pt x="18412" y="6699"/>
                  <a:pt x="18487" y="6282"/>
                </a:cubicBezTo>
                <a:lnTo>
                  <a:pt x="19112" y="2971"/>
                </a:lnTo>
                <a:lnTo>
                  <a:pt x="20124" y="2971"/>
                </a:lnTo>
                <a:cubicBezTo>
                  <a:pt x="20238" y="2971"/>
                  <a:pt x="20332" y="3065"/>
                  <a:pt x="20332" y="3179"/>
                </a:cubicBezTo>
                <a:lnTo>
                  <a:pt x="20332" y="5308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15553" rIns="15553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1800">
                <a:noFill/>
                <a:latin typeface="Calibri"/>
                <a:ea typeface="Calibri"/>
                <a:cs typeface="Calibri"/>
                <a:sym typeface="Calibri"/>
              </a:defRPr>
            </a:pPr>
            <a:endParaRPr kumimoji="0" sz="612" dirty="0">
              <a:noFill/>
              <a:latin typeface="Lato" panose="020F0502020204030203" pitchFamily="34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85B1C5C-FC0B-F20C-9EE8-10410F4D6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4116319"/>
            <a:ext cx="6320835" cy="257355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0330E81-4F20-DF79-83F9-36250D388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4" y="3029829"/>
            <a:ext cx="2681149" cy="252028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5088BAF-4C42-D576-1BD5-79D324894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746" y="2381727"/>
            <a:ext cx="6147742" cy="17004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82BAC8-123A-4F67-B2F2-DD52F62FBE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>
            <a:normAutofit/>
          </a:bodyPr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>
                <a:solidFill>
                  <a:srgbClr val="FF0000"/>
                </a:solidFill>
              </a:rPr>
              <a:t>04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5E3603-0174-AC6C-F147-A5497B20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19125"/>
            <a:ext cx="7526338" cy="30797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dirty="0"/>
              <a:t>경영 상태  </a:t>
            </a:r>
            <a:r>
              <a:rPr lang="en-US" altLang="ko-KR" dirty="0"/>
              <a:t>-</a:t>
            </a:r>
            <a:r>
              <a:rPr lang="ko-KR" altLang="en-US" dirty="0"/>
              <a:t> 고용노동부 지정 강소기업 </a:t>
            </a:r>
            <a:r>
              <a:rPr lang="en-US" altLang="ko-KR" dirty="0"/>
              <a:t>/ </a:t>
            </a:r>
            <a:r>
              <a:rPr lang="ko-KR" altLang="en-US" dirty="0" err="1"/>
              <a:t>청년강소기업</a:t>
            </a:r>
            <a:endParaRPr lang="ko-KR" altLang="en-US" dirty="0"/>
          </a:p>
        </p:txBody>
      </p:sp>
      <p:pic>
        <p:nvPicPr>
          <p:cNvPr id="143364" name="그림 4">
            <a:extLst>
              <a:ext uri="{FF2B5EF4-FFF2-40B4-BE49-F238E27FC236}">
                <a16:creationId xmlns:a16="http://schemas.microsoft.com/office/drawing/2014/main" id="{115DD1AA-5B54-5592-2632-54E2283F4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1957388"/>
            <a:ext cx="2090738" cy="30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5" name="그림 5">
            <a:extLst>
              <a:ext uri="{FF2B5EF4-FFF2-40B4-BE49-F238E27FC236}">
                <a16:creationId xmlns:a16="http://schemas.microsoft.com/office/drawing/2014/main" id="{11D6A721-FAAA-86A8-6303-26E384D5C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1957388"/>
            <a:ext cx="2090738" cy="30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8" name="TextBox 8">
            <a:extLst>
              <a:ext uri="{FF2B5EF4-FFF2-40B4-BE49-F238E27FC236}">
                <a16:creationId xmlns:a16="http://schemas.microsoft.com/office/drawing/2014/main" id="{D10C3FF8-DB6F-FD79-AE86-14BB9945E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5327650"/>
            <a:ext cx="20177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고용노동부지정</a:t>
            </a:r>
            <a:endParaRPr lang="en-US" altLang="ko-KR" dirty="0">
              <a:latin typeface="강원교육튼튼" panose="02020603020101020101" pitchFamily="18" charset="-127"/>
              <a:ea typeface="강원교육튼튼" panose="02020603020101020101" pitchFamily="18" charset="-127"/>
            </a:endParaRPr>
          </a:p>
          <a:p>
            <a:pPr algn="ctr"/>
            <a:r>
              <a:rPr lang="en-US" altLang="ko-KR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2024</a:t>
            </a:r>
            <a:r>
              <a:rPr lang="ko-KR" altLang="en-US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년 강소기업</a:t>
            </a:r>
          </a:p>
        </p:txBody>
      </p:sp>
      <p:sp>
        <p:nvSpPr>
          <p:cNvPr id="143369" name="TextBox 9">
            <a:extLst>
              <a:ext uri="{FF2B5EF4-FFF2-40B4-BE49-F238E27FC236}">
                <a16:creationId xmlns:a16="http://schemas.microsoft.com/office/drawing/2014/main" id="{53EBA7D3-488B-01BB-7EC0-E30C98920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5327650"/>
            <a:ext cx="2879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고용노동부지정</a:t>
            </a:r>
            <a:endParaRPr lang="en-US" altLang="ko-KR">
              <a:latin typeface="강원교육튼튼" panose="02020603020101020101" pitchFamily="18" charset="-127"/>
              <a:ea typeface="강원교육튼튼" panose="02020603020101020101" pitchFamily="18" charset="-127"/>
            </a:endParaRPr>
          </a:p>
          <a:p>
            <a:pPr algn="ctr"/>
            <a:r>
              <a:rPr lang="en-US" altLang="ko-KR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2023</a:t>
            </a:r>
            <a:r>
              <a:rPr lang="ko-KR" altLang="en-US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년 청년친화강소기업</a:t>
            </a:r>
          </a:p>
        </p:txBody>
      </p:sp>
      <p:pic>
        <p:nvPicPr>
          <p:cNvPr id="5" name="그림 4" descr="텍스트, 폰트, 친필, 스크린샷이(가) 표시된 사진&#10;&#10;자동 생성된 설명">
            <a:extLst>
              <a:ext uri="{FF2B5EF4-FFF2-40B4-BE49-F238E27FC236}">
                <a16:creationId xmlns:a16="http://schemas.microsoft.com/office/drawing/2014/main" id="{311173E8-0AB2-43B5-54FE-28E3A72A7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127" y="2060848"/>
            <a:ext cx="1908396" cy="2808312"/>
          </a:xfrm>
          <a:prstGeom prst="rect">
            <a:avLst/>
          </a:prstGeom>
        </p:spPr>
      </p:pic>
      <p:pic>
        <p:nvPicPr>
          <p:cNvPr id="6" name="그림 5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D7FF0662-E911-E3EC-C159-389CF1367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436" y="2060848"/>
            <a:ext cx="1882675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BEDA02-3D82-32FE-E86E-C1EF69A317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138" y="577850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>
                <a:solidFill>
                  <a:srgbClr val="EE0000"/>
                </a:solidFill>
              </a:rPr>
              <a:t>05</a:t>
            </a:r>
            <a:endParaRPr>
              <a:solidFill>
                <a:srgbClr val="EE0000"/>
              </a:solidFill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5C780418-9D5A-E43A-D793-D72BAAC30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19125"/>
            <a:ext cx="7526338" cy="30797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dirty="0"/>
              <a:t>조직도</a:t>
            </a:r>
          </a:p>
        </p:txBody>
      </p:sp>
      <p:sp>
        <p:nvSpPr>
          <p:cNvPr id="16" name="Линия">
            <a:extLst>
              <a:ext uri="{FF2B5EF4-FFF2-40B4-BE49-F238E27FC236}">
                <a16:creationId xmlns:a16="http://schemas.microsoft.com/office/drawing/2014/main" id="{A6776237-0CE4-7E0F-06E1-51D0E0CCCA7D}"/>
              </a:ext>
            </a:extLst>
          </p:cNvPr>
          <p:cNvSpPr/>
          <p:nvPr/>
        </p:nvSpPr>
        <p:spPr>
          <a:xfrm rot="5400000">
            <a:off x="4352131" y="-164305"/>
            <a:ext cx="307975" cy="6208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92" extrusionOk="0">
                <a:moveTo>
                  <a:pt x="21389" y="1"/>
                </a:moveTo>
                <a:lnTo>
                  <a:pt x="8868" y="1"/>
                </a:lnTo>
                <a:cubicBezTo>
                  <a:pt x="6467" y="-8"/>
                  <a:pt x="4110" y="36"/>
                  <a:pt x="2406" y="120"/>
                </a:cubicBezTo>
                <a:cubicBezTo>
                  <a:pt x="998" y="190"/>
                  <a:pt x="145" y="283"/>
                  <a:pt x="4" y="382"/>
                </a:cubicBezTo>
                <a:lnTo>
                  <a:pt x="4" y="21163"/>
                </a:lnTo>
                <a:cubicBezTo>
                  <a:pt x="-63" y="21271"/>
                  <a:pt x="713" y="21375"/>
                  <a:pt x="2167" y="21454"/>
                </a:cubicBezTo>
                <a:cubicBezTo>
                  <a:pt x="3585" y="21531"/>
                  <a:pt x="5542" y="21578"/>
                  <a:pt x="7636" y="21586"/>
                </a:cubicBezTo>
                <a:lnTo>
                  <a:pt x="21537" y="21592"/>
                </a:lnTo>
              </a:path>
            </a:pathLst>
          </a:custGeom>
          <a:noFill/>
          <a:ln w="38100" cap="flat">
            <a:solidFill>
              <a:srgbClr val="C4C6CC"/>
            </a:solidFill>
            <a:prstDash val="solid"/>
            <a:miter lim="400000"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1368">
              <a:solidFill>
                <a:srgbClr val="FFFFFF"/>
              </a:solidFill>
              <a:latin typeface="Lato"/>
              <a:ea typeface="나눔스퀘어 네오 Regular" panose="00000500000000000000" pitchFamily="2" charset="-127"/>
            </a:endParaRPr>
          </a:p>
        </p:txBody>
      </p:sp>
      <p:sp>
        <p:nvSpPr>
          <p:cNvPr id="17" name="Линия">
            <a:extLst>
              <a:ext uri="{FF2B5EF4-FFF2-40B4-BE49-F238E27FC236}">
                <a16:creationId xmlns:a16="http://schemas.microsoft.com/office/drawing/2014/main" id="{9B1C21E3-6BD4-095B-65FC-0C20D3CB44D6}"/>
              </a:ext>
            </a:extLst>
          </p:cNvPr>
          <p:cNvSpPr/>
          <p:nvPr/>
        </p:nvSpPr>
        <p:spPr>
          <a:xfrm flipV="1">
            <a:off x="3473450" y="2784475"/>
            <a:ext cx="0" cy="315913"/>
          </a:xfrm>
          <a:prstGeom prst="line">
            <a:avLst/>
          </a:prstGeom>
          <a:noFill/>
          <a:ln w="38100" cap="flat">
            <a:solidFill>
              <a:srgbClr val="C4C6CC"/>
            </a:solidFill>
            <a:prstDash val="solid"/>
            <a:miter lim="400000"/>
            <a:headEnd type="oval" w="med" len="med"/>
          </a:ln>
          <a:effectLst/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1368">
              <a:solidFill>
                <a:srgbClr val="FFFFFF"/>
              </a:solidFill>
              <a:latin typeface="Lato"/>
              <a:ea typeface="나눔스퀘어 네오 Regular" panose="00000500000000000000" pitchFamily="2" charset="-127"/>
            </a:endParaRPr>
          </a:p>
        </p:txBody>
      </p:sp>
      <p:sp>
        <p:nvSpPr>
          <p:cNvPr id="18" name="Линия">
            <a:extLst>
              <a:ext uri="{FF2B5EF4-FFF2-40B4-BE49-F238E27FC236}">
                <a16:creationId xmlns:a16="http://schemas.microsoft.com/office/drawing/2014/main" id="{2F231D38-BD8C-18CE-4686-20D43BE0C75E}"/>
              </a:ext>
            </a:extLst>
          </p:cNvPr>
          <p:cNvSpPr/>
          <p:nvPr/>
        </p:nvSpPr>
        <p:spPr>
          <a:xfrm flipV="1">
            <a:off x="5543550" y="2784475"/>
            <a:ext cx="0" cy="315913"/>
          </a:xfrm>
          <a:prstGeom prst="line">
            <a:avLst/>
          </a:prstGeom>
          <a:noFill/>
          <a:ln w="38100" cap="flat">
            <a:solidFill>
              <a:srgbClr val="C4C6CC"/>
            </a:solidFill>
            <a:prstDash val="solid"/>
            <a:miter lim="400000"/>
            <a:headEnd type="oval" w="med" len="med"/>
          </a:ln>
          <a:effectLst/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1368">
              <a:solidFill>
                <a:srgbClr val="FFFFFF"/>
              </a:solidFill>
              <a:latin typeface="Lato"/>
              <a:ea typeface="나눔스퀘어 네오 Regular" panose="00000500000000000000" pitchFamily="2" charset="-127"/>
            </a:endParaRPr>
          </a:p>
        </p:txBody>
      </p:sp>
      <p:sp>
        <p:nvSpPr>
          <p:cNvPr id="19" name="Линия">
            <a:extLst>
              <a:ext uri="{FF2B5EF4-FFF2-40B4-BE49-F238E27FC236}">
                <a16:creationId xmlns:a16="http://schemas.microsoft.com/office/drawing/2014/main" id="{93DF223A-9D6B-092E-FCF6-DDC71BCC49A8}"/>
              </a:ext>
            </a:extLst>
          </p:cNvPr>
          <p:cNvSpPr/>
          <p:nvPr/>
        </p:nvSpPr>
        <p:spPr>
          <a:xfrm flipV="1">
            <a:off x="4505325" y="2568575"/>
            <a:ext cx="0" cy="227013"/>
          </a:xfrm>
          <a:prstGeom prst="line">
            <a:avLst/>
          </a:prstGeom>
          <a:noFill/>
          <a:ln w="38100" cap="flat">
            <a:solidFill>
              <a:srgbClr val="C4C6CC"/>
            </a:solidFill>
            <a:prstDash val="solid"/>
            <a:miter lim="400000"/>
          </a:ln>
          <a:effectLst/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1368">
              <a:solidFill>
                <a:srgbClr val="FFFFFF"/>
              </a:solidFill>
              <a:latin typeface="Lato"/>
              <a:ea typeface="나눔스퀘어 네오 Regular" panose="00000500000000000000" pitchFamily="2" charset="-127"/>
            </a:endParaRPr>
          </a:p>
        </p:txBody>
      </p:sp>
      <p:sp>
        <p:nvSpPr>
          <p:cNvPr id="85" name="Кружок">
            <a:extLst>
              <a:ext uri="{FF2B5EF4-FFF2-40B4-BE49-F238E27FC236}">
                <a16:creationId xmlns:a16="http://schemas.microsoft.com/office/drawing/2014/main" id="{30B2C38D-D345-4246-0B60-497158421AE6}"/>
              </a:ext>
            </a:extLst>
          </p:cNvPr>
          <p:cNvSpPr/>
          <p:nvPr/>
        </p:nvSpPr>
        <p:spPr>
          <a:xfrm>
            <a:off x="4124325" y="1716088"/>
            <a:ext cx="763588" cy="763587"/>
          </a:xfrm>
          <a:prstGeom prst="ellipse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1368">
              <a:solidFill>
                <a:srgbClr val="FFFFFF"/>
              </a:solidFill>
              <a:latin typeface="Lato"/>
              <a:ea typeface="나눔스퀘어 네오 Regular" panose="00000500000000000000" pitchFamily="2" charset="-127"/>
            </a:endParaRPr>
          </a:p>
        </p:txBody>
      </p:sp>
      <p:sp>
        <p:nvSpPr>
          <p:cNvPr id="86" name="Кружок">
            <a:extLst>
              <a:ext uri="{FF2B5EF4-FFF2-40B4-BE49-F238E27FC236}">
                <a16:creationId xmlns:a16="http://schemas.microsoft.com/office/drawing/2014/main" id="{89D3CB1B-A182-47CE-4781-F254A79F1B41}"/>
              </a:ext>
            </a:extLst>
          </p:cNvPr>
          <p:cNvSpPr/>
          <p:nvPr/>
        </p:nvSpPr>
        <p:spPr>
          <a:xfrm>
            <a:off x="4041775" y="1633538"/>
            <a:ext cx="928688" cy="928687"/>
          </a:xfrm>
          <a:prstGeom prst="ellipse">
            <a:avLst/>
          </a:prstGeom>
          <a:noFill/>
          <a:ln w="38100" cap="flat">
            <a:solidFill>
              <a:srgbClr val="C4C6CB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1368">
              <a:solidFill>
                <a:srgbClr val="FFFFFF"/>
              </a:solidFill>
              <a:latin typeface="Lato"/>
              <a:ea typeface="나눔스퀘어 네오 Regular" panose="00000500000000000000" pitchFamily="2" charset="-127"/>
            </a:endParaRPr>
          </a:p>
        </p:txBody>
      </p:sp>
      <p:sp>
        <p:nvSpPr>
          <p:cNvPr id="88" name="Rounded Rectangle">
            <a:extLst>
              <a:ext uri="{FF2B5EF4-FFF2-40B4-BE49-F238E27FC236}">
                <a16:creationId xmlns:a16="http://schemas.microsoft.com/office/drawing/2014/main" id="{D9DCC358-81D8-0504-29FE-5AF5297F8074}"/>
              </a:ext>
            </a:extLst>
          </p:cNvPr>
          <p:cNvSpPr/>
          <p:nvPr/>
        </p:nvSpPr>
        <p:spPr>
          <a:xfrm>
            <a:off x="476250" y="3101975"/>
            <a:ext cx="1847850" cy="52705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38100">
            <a:solidFill>
              <a:srgbClr val="C8CACF"/>
            </a:solidFill>
            <a:miter lim="400000"/>
          </a:ln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2737">
              <a:solidFill>
                <a:srgbClr val="101D42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sym typeface="Helvetica Neue Medium"/>
            </a:endParaRPr>
          </a:p>
        </p:txBody>
      </p:sp>
      <p:sp>
        <p:nvSpPr>
          <p:cNvPr id="90" name="First name Second Name">
            <a:extLst>
              <a:ext uri="{FF2B5EF4-FFF2-40B4-BE49-F238E27FC236}">
                <a16:creationId xmlns:a16="http://schemas.microsoft.com/office/drawing/2014/main" id="{09F4621E-5578-C160-879E-28BCA9AAC7C6}"/>
              </a:ext>
            </a:extLst>
          </p:cNvPr>
          <p:cNvSpPr txBox="1"/>
          <p:nvPr/>
        </p:nvSpPr>
        <p:spPr>
          <a:xfrm>
            <a:off x="558800" y="3249613"/>
            <a:ext cx="1682750" cy="244475"/>
          </a:xfrm>
          <a:prstGeom prst="rect">
            <a:avLst/>
          </a:prstGeom>
          <a:noFill/>
          <a:ln w="12700">
            <a:miter lim="400000"/>
          </a:ln>
        </p:spPr>
        <p:txBody>
          <a:bodyPr lIns="43446" tIns="43446" rIns="43446" bIns="43446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OpenSans-Bold"/>
                <a:ea typeface="OpenSans-Bold"/>
                <a:cs typeface="OpenSans-Bold"/>
                <a:sym typeface="OpenSans-Bold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26" dirty="0">
                <a:solidFill>
                  <a:srgbClr val="09419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마케팅</a:t>
            </a:r>
            <a:endParaRPr kumimoji="0" sz="1026" dirty="0">
              <a:solidFill>
                <a:srgbClr val="094198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93" name="First name Second Name">
            <a:extLst>
              <a:ext uri="{FF2B5EF4-FFF2-40B4-BE49-F238E27FC236}">
                <a16:creationId xmlns:a16="http://schemas.microsoft.com/office/drawing/2014/main" id="{E1EE8D4B-4E79-FDAE-BDA7-CEBE9B960517}"/>
              </a:ext>
            </a:extLst>
          </p:cNvPr>
          <p:cNvSpPr txBox="1"/>
          <p:nvPr/>
        </p:nvSpPr>
        <p:spPr>
          <a:xfrm>
            <a:off x="4052888" y="1962150"/>
            <a:ext cx="906462" cy="271463"/>
          </a:xfrm>
          <a:prstGeom prst="rect">
            <a:avLst/>
          </a:prstGeom>
          <a:noFill/>
          <a:ln w="12700">
            <a:miter lim="400000"/>
          </a:ln>
        </p:spPr>
        <p:txBody>
          <a:bodyPr lIns="43446" tIns="43446" rIns="43446" bIns="43446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OpenSans-Bold"/>
                <a:ea typeface="OpenSans-Bold"/>
                <a:cs typeface="OpenSans-Bold"/>
                <a:sym typeface="OpenSans-Bold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97"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CEO</a:t>
            </a:r>
            <a:endParaRPr kumimoji="0" sz="1197"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94" name="Rounded Rectangle">
            <a:extLst>
              <a:ext uri="{FF2B5EF4-FFF2-40B4-BE49-F238E27FC236}">
                <a16:creationId xmlns:a16="http://schemas.microsoft.com/office/drawing/2014/main" id="{BCD5586B-C511-5246-F043-889639118B52}"/>
              </a:ext>
            </a:extLst>
          </p:cNvPr>
          <p:cNvSpPr/>
          <p:nvPr/>
        </p:nvSpPr>
        <p:spPr>
          <a:xfrm>
            <a:off x="2549525" y="3101975"/>
            <a:ext cx="1846263" cy="52705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38100">
            <a:solidFill>
              <a:srgbClr val="C8CACF"/>
            </a:solidFill>
            <a:miter lim="400000"/>
          </a:ln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2737">
              <a:solidFill>
                <a:srgbClr val="101D42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sym typeface="Helvetica Neue Medium"/>
            </a:endParaRPr>
          </a:p>
        </p:txBody>
      </p:sp>
      <p:sp>
        <p:nvSpPr>
          <p:cNvPr id="95" name="First name Second Name">
            <a:extLst>
              <a:ext uri="{FF2B5EF4-FFF2-40B4-BE49-F238E27FC236}">
                <a16:creationId xmlns:a16="http://schemas.microsoft.com/office/drawing/2014/main" id="{22DCCB7F-B0F9-22F0-888E-235F89C19981}"/>
              </a:ext>
            </a:extLst>
          </p:cNvPr>
          <p:cNvSpPr txBox="1"/>
          <p:nvPr/>
        </p:nvSpPr>
        <p:spPr>
          <a:xfrm>
            <a:off x="2632075" y="3249613"/>
            <a:ext cx="1681163" cy="244475"/>
          </a:xfrm>
          <a:prstGeom prst="rect">
            <a:avLst/>
          </a:prstGeom>
          <a:noFill/>
          <a:ln w="12700">
            <a:miter lim="400000"/>
          </a:ln>
        </p:spPr>
        <p:txBody>
          <a:bodyPr lIns="43446" tIns="43446" rIns="43446" bIns="43446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OpenSans-Bold"/>
                <a:ea typeface="OpenSans-Bold"/>
                <a:cs typeface="OpenSans-Bold"/>
                <a:sym typeface="OpenSans-Bold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26" dirty="0">
                <a:solidFill>
                  <a:srgbClr val="09419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서비스</a:t>
            </a:r>
            <a:endParaRPr kumimoji="0" sz="1026" dirty="0">
              <a:solidFill>
                <a:srgbClr val="094198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96" name="Rounded Rectangle">
            <a:extLst>
              <a:ext uri="{FF2B5EF4-FFF2-40B4-BE49-F238E27FC236}">
                <a16:creationId xmlns:a16="http://schemas.microsoft.com/office/drawing/2014/main" id="{FABD4FB2-F0BE-8DF1-055F-4A8DEFF5BC71}"/>
              </a:ext>
            </a:extLst>
          </p:cNvPr>
          <p:cNvSpPr/>
          <p:nvPr/>
        </p:nvSpPr>
        <p:spPr>
          <a:xfrm>
            <a:off x="4619625" y="3101975"/>
            <a:ext cx="1846263" cy="52705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38100">
            <a:solidFill>
              <a:srgbClr val="C8CACF"/>
            </a:solidFill>
            <a:miter lim="400000"/>
          </a:ln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2737">
              <a:solidFill>
                <a:srgbClr val="101D42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sym typeface="Helvetica Neue Medium"/>
            </a:endParaRPr>
          </a:p>
        </p:txBody>
      </p:sp>
      <p:sp>
        <p:nvSpPr>
          <p:cNvPr id="97" name="First name Second Name">
            <a:extLst>
              <a:ext uri="{FF2B5EF4-FFF2-40B4-BE49-F238E27FC236}">
                <a16:creationId xmlns:a16="http://schemas.microsoft.com/office/drawing/2014/main" id="{0DF41D55-36C5-1814-EE09-9248F6000872}"/>
              </a:ext>
            </a:extLst>
          </p:cNvPr>
          <p:cNvSpPr txBox="1"/>
          <p:nvPr/>
        </p:nvSpPr>
        <p:spPr>
          <a:xfrm>
            <a:off x="4702175" y="3249613"/>
            <a:ext cx="1681163" cy="244475"/>
          </a:xfrm>
          <a:prstGeom prst="rect">
            <a:avLst/>
          </a:prstGeom>
          <a:noFill/>
          <a:ln w="12700">
            <a:miter lim="400000"/>
          </a:ln>
        </p:spPr>
        <p:txBody>
          <a:bodyPr lIns="43446" tIns="43446" rIns="43446" bIns="43446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OpenSans-Bold"/>
                <a:ea typeface="OpenSans-Bold"/>
                <a:cs typeface="OpenSans-Bold"/>
                <a:sym typeface="OpenSans-Bold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26" dirty="0">
                <a:solidFill>
                  <a:srgbClr val="09419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관리</a:t>
            </a:r>
            <a:endParaRPr kumimoji="0" sz="1026" dirty="0">
              <a:solidFill>
                <a:srgbClr val="094198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98" name="Rounded Rectangle">
            <a:extLst>
              <a:ext uri="{FF2B5EF4-FFF2-40B4-BE49-F238E27FC236}">
                <a16:creationId xmlns:a16="http://schemas.microsoft.com/office/drawing/2014/main" id="{A464F18E-9A66-3CDE-A148-7F1D20E4A521}"/>
              </a:ext>
            </a:extLst>
          </p:cNvPr>
          <p:cNvSpPr/>
          <p:nvPr/>
        </p:nvSpPr>
        <p:spPr>
          <a:xfrm>
            <a:off x="6686550" y="3101975"/>
            <a:ext cx="1847850" cy="52705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38100">
            <a:solidFill>
              <a:srgbClr val="C8CACF"/>
            </a:solidFill>
            <a:miter lim="400000"/>
          </a:ln>
        </p:spPr>
        <p:txBody>
          <a:bodyPr lIns="0" tIns="0" rIns="0" bIns="0" anchor="ctr"/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2737">
              <a:solidFill>
                <a:srgbClr val="101D42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  <a:sym typeface="Helvetica Neue Medium"/>
            </a:endParaRPr>
          </a:p>
        </p:txBody>
      </p:sp>
      <p:sp>
        <p:nvSpPr>
          <p:cNvPr id="99" name="First name Second Name">
            <a:extLst>
              <a:ext uri="{FF2B5EF4-FFF2-40B4-BE49-F238E27FC236}">
                <a16:creationId xmlns:a16="http://schemas.microsoft.com/office/drawing/2014/main" id="{31D286B7-8DEC-96F6-EB3B-292DD5ED7B19}"/>
              </a:ext>
            </a:extLst>
          </p:cNvPr>
          <p:cNvSpPr txBox="1"/>
          <p:nvPr/>
        </p:nvSpPr>
        <p:spPr>
          <a:xfrm>
            <a:off x="6770688" y="3249613"/>
            <a:ext cx="1681162" cy="244475"/>
          </a:xfrm>
          <a:prstGeom prst="rect">
            <a:avLst/>
          </a:prstGeom>
          <a:noFill/>
          <a:ln w="12700">
            <a:miter lim="400000"/>
          </a:ln>
        </p:spPr>
        <p:txBody>
          <a:bodyPr lIns="43446" tIns="43446" rIns="43446" bIns="43446" anchor="ctr">
            <a:spAutoFit/>
          </a:bodyPr>
          <a:lstStyle>
            <a:lvl1pPr>
              <a:defRPr sz="2000">
                <a:solidFill>
                  <a:srgbClr val="FFFFFF"/>
                </a:solidFill>
                <a:latin typeface="OpenSans-Bold"/>
                <a:ea typeface="OpenSans-Bold"/>
                <a:cs typeface="OpenSans-Bold"/>
                <a:sym typeface="OpenSans-Bold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26" dirty="0">
                <a:solidFill>
                  <a:srgbClr val="09419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기획</a:t>
            </a:r>
            <a:r>
              <a:rPr kumimoji="0" lang="en-US" altLang="ko-KR" sz="1026" dirty="0">
                <a:solidFill>
                  <a:srgbClr val="09419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/</a:t>
            </a:r>
            <a:r>
              <a:rPr kumimoji="0" lang="ko-KR" altLang="en-US" sz="1026" dirty="0">
                <a:solidFill>
                  <a:srgbClr val="094198"/>
                </a:solidFill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경영지원</a:t>
            </a:r>
            <a:endParaRPr kumimoji="0" sz="1026" dirty="0">
              <a:solidFill>
                <a:srgbClr val="094198"/>
              </a:solidFill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</p:txBody>
      </p:sp>
      <p:sp>
        <p:nvSpPr>
          <p:cNvPr id="14" name="Прямоугольник">
            <a:extLst>
              <a:ext uri="{FF2B5EF4-FFF2-40B4-BE49-F238E27FC236}">
                <a16:creationId xmlns:a16="http://schemas.microsoft.com/office/drawing/2014/main" id="{AD8815A5-1634-1628-CAD7-A44AA334465C}"/>
              </a:ext>
            </a:extLst>
          </p:cNvPr>
          <p:cNvSpPr/>
          <p:nvPr/>
        </p:nvSpPr>
        <p:spPr>
          <a:xfrm>
            <a:off x="476250" y="3806825"/>
            <a:ext cx="1847850" cy="322263"/>
          </a:xfrm>
          <a:prstGeom prst="roundRect">
            <a:avLst>
              <a:gd name="adj" fmla="val 0"/>
            </a:avLst>
          </a:prstGeom>
          <a:solidFill>
            <a:srgbClr val="ECECEB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898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15" name="Type text here">
            <a:extLst>
              <a:ext uri="{FF2B5EF4-FFF2-40B4-BE49-F238E27FC236}">
                <a16:creationId xmlns:a16="http://schemas.microsoft.com/office/drawing/2014/main" id="{04DF05C8-4F9C-3942-B649-98261CF8E1BB}"/>
              </a:ext>
            </a:extLst>
          </p:cNvPr>
          <p:cNvSpPr txBox="1"/>
          <p:nvPr/>
        </p:nvSpPr>
        <p:spPr>
          <a:xfrm>
            <a:off x="476250" y="3868738"/>
            <a:ext cx="1846263" cy="1920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0" tIns="21723" rIns="21723" bIns="21723" anchor="ctr">
            <a:spAutoFit/>
          </a:bodyPr>
          <a:lstStyle>
            <a:lvl1pPr>
              <a:lnSpc>
                <a:spcPct val="120000"/>
              </a:lnSpc>
              <a:defRPr sz="2600">
                <a:solidFill>
                  <a:srgbClr val="646977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55" dirty="0">
                <a:solidFill>
                  <a:srgbClr val="000000">
                    <a:lumMod val="85000"/>
                    <a:lumOff val="15000"/>
                  </a:srgbClr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영업</a:t>
            </a:r>
            <a:endParaRPr kumimoji="0" sz="855" dirty="0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0" name="Прямоугольник">
            <a:extLst>
              <a:ext uri="{FF2B5EF4-FFF2-40B4-BE49-F238E27FC236}">
                <a16:creationId xmlns:a16="http://schemas.microsoft.com/office/drawing/2014/main" id="{5936DF39-620E-5A3E-7922-9529751112E9}"/>
              </a:ext>
            </a:extLst>
          </p:cNvPr>
          <p:cNvSpPr/>
          <p:nvPr/>
        </p:nvSpPr>
        <p:spPr>
          <a:xfrm>
            <a:off x="2549525" y="3819525"/>
            <a:ext cx="1847850" cy="322263"/>
          </a:xfrm>
          <a:prstGeom prst="roundRect">
            <a:avLst>
              <a:gd name="adj" fmla="val 0"/>
            </a:avLst>
          </a:prstGeom>
          <a:solidFill>
            <a:srgbClr val="ECECEB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898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1" name="Type text here">
            <a:extLst>
              <a:ext uri="{FF2B5EF4-FFF2-40B4-BE49-F238E27FC236}">
                <a16:creationId xmlns:a16="http://schemas.microsoft.com/office/drawing/2014/main" id="{78124334-25BC-57A7-B9C3-1CBBA622ED2D}"/>
              </a:ext>
            </a:extLst>
          </p:cNvPr>
          <p:cNvSpPr txBox="1"/>
          <p:nvPr/>
        </p:nvSpPr>
        <p:spPr>
          <a:xfrm>
            <a:off x="2549525" y="3879850"/>
            <a:ext cx="1846263" cy="1936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0" tIns="21723" rIns="21723" bIns="21723" anchor="ctr">
            <a:spAutoFit/>
          </a:bodyPr>
          <a:lstStyle>
            <a:lvl1pPr>
              <a:lnSpc>
                <a:spcPct val="120000"/>
              </a:lnSpc>
              <a:defRPr sz="2600">
                <a:solidFill>
                  <a:srgbClr val="646977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55" dirty="0">
                <a:solidFill>
                  <a:srgbClr val="000000">
                    <a:lumMod val="85000"/>
                    <a:lumOff val="15000"/>
                  </a:srgbClr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정비</a:t>
            </a:r>
            <a:endParaRPr kumimoji="0" sz="855" dirty="0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2" name="Прямоугольник">
            <a:extLst>
              <a:ext uri="{FF2B5EF4-FFF2-40B4-BE49-F238E27FC236}">
                <a16:creationId xmlns:a16="http://schemas.microsoft.com/office/drawing/2014/main" id="{61F18EE8-D811-C3F2-F626-81A6B5E34CBD}"/>
              </a:ext>
            </a:extLst>
          </p:cNvPr>
          <p:cNvSpPr/>
          <p:nvPr/>
        </p:nvSpPr>
        <p:spPr>
          <a:xfrm>
            <a:off x="476250" y="4322763"/>
            <a:ext cx="1846263" cy="322262"/>
          </a:xfrm>
          <a:prstGeom prst="roundRect">
            <a:avLst>
              <a:gd name="adj" fmla="val 0"/>
            </a:avLst>
          </a:prstGeom>
          <a:solidFill>
            <a:srgbClr val="ECECEB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898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3" name="Type text here">
            <a:extLst>
              <a:ext uri="{FF2B5EF4-FFF2-40B4-BE49-F238E27FC236}">
                <a16:creationId xmlns:a16="http://schemas.microsoft.com/office/drawing/2014/main" id="{256F108D-78F9-0ED3-7D55-AB82F4F03071}"/>
              </a:ext>
            </a:extLst>
          </p:cNvPr>
          <p:cNvSpPr txBox="1"/>
          <p:nvPr/>
        </p:nvSpPr>
        <p:spPr>
          <a:xfrm>
            <a:off x="476250" y="4378325"/>
            <a:ext cx="1846263" cy="1936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0" tIns="21723" rIns="21723" bIns="21723" anchor="ctr">
            <a:spAutoFit/>
          </a:bodyPr>
          <a:lstStyle>
            <a:lvl1pPr>
              <a:lnSpc>
                <a:spcPct val="120000"/>
              </a:lnSpc>
              <a:defRPr sz="2600">
                <a:solidFill>
                  <a:srgbClr val="646977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55" dirty="0">
                <a:solidFill>
                  <a:srgbClr val="000000">
                    <a:lumMod val="85000"/>
                    <a:lumOff val="15000"/>
                  </a:srgbClr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마케팅</a:t>
            </a:r>
            <a:endParaRPr kumimoji="0" sz="855" dirty="0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4" name="Прямоугольник">
            <a:extLst>
              <a:ext uri="{FF2B5EF4-FFF2-40B4-BE49-F238E27FC236}">
                <a16:creationId xmlns:a16="http://schemas.microsoft.com/office/drawing/2014/main" id="{5D16C70E-709B-4072-63CE-D398474BB8AC}"/>
              </a:ext>
            </a:extLst>
          </p:cNvPr>
          <p:cNvSpPr/>
          <p:nvPr/>
        </p:nvSpPr>
        <p:spPr>
          <a:xfrm>
            <a:off x="2549525" y="4318000"/>
            <a:ext cx="1846263" cy="322263"/>
          </a:xfrm>
          <a:prstGeom prst="roundRect">
            <a:avLst>
              <a:gd name="adj" fmla="val 0"/>
            </a:avLst>
          </a:prstGeom>
          <a:solidFill>
            <a:srgbClr val="ECECEB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898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5" name="Type text here">
            <a:extLst>
              <a:ext uri="{FF2B5EF4-FFF2-40B4-BE49-F238E27FC236}">
                <a16:creationId xmlns:a16="http://schemas.microsoft.com/office/drawing/2014/main" id="{7920B8C4-59AA-8DB1-38B7-685B0879671E}"/>
              </a:ext>
            </a:extLst>
          </p:cNvPr>
          <p:cNvSpPr txBox="1"/>
          <p:nvPr/>
        </p:nvSpPr>
        <p:spPr>
          <a:xfrm>
            <a:off x="2547938" y="4378325"/>
            <a:ext cx="1847850" cy="1936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0" tIns="21723" rIns="21723" bIns="21723" anchor="ctr">
            <a:spAutoFit/>
          </a:bodyPr>
          <a:lstStyle>
            <a:lvl1pPr>
              <a:lnSpc>
                <a:spcPct val="120000"/>
              </a:lnSpc>
              <a:defRPr sz="2600">
                <a:solidFill>
                  <a:srgbClr val="646977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55" dirty="0">
                <a:solidFill>
                  <a:srgbClr val="000000">
                    <a:lumMod val="85000"/>
                    <a:lumOff val="15000"/>
                  </a:srgbClr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부품</a:t>
            </a:r>
            <a:endParaRPr kumimoji="0" sz="855" dirty="0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6" name="Прямоугольник">
            <a:extLst>
              <a:ext uri="{FF2B5EF4-FFF2-40B4-BE49-F238E27FC236}">
                <a16:creationId xmlns:a16="http://schemas.microsoft.com/office/drawing/2014/main" id="{BCE3E4BB-27BD-C9E3-2D34-F5E7CF041802}"/>
              </a:ext>
            </a:extLst>
          </p:cNvPr>
          <p:cNvSpPr/>
          <p:nvPr/>
        </p:nvSpPr>
        <p:spPr>
          <a:xfrm>
            <a:off x="6688138" y="3843338"/>
            <a:ext cx="1846262" cy="322262"/>
          </a:xfrm>
          <a:prstGeom prst="roundRect">
            <a:avLst>
              <a:gd name="adj" fmla="val 0"/>
            </a:avLst>
          </a:prstGeom>
          <a:solidFill>
            <a:srgbClr val="ECECEB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898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7" name="Type text here">
            <a:extLst>
              <a:ext uri="{FF2B5EF4-FFF2-40B4-BE49-F238E27FC236}">
                <a16:creationId xmlns:a16="http://schemas.microsoft.com/office/drawing/2014/main" id="{7AD0CF59-FB8E-1548-FA9B-3A5C8D9F5754}"/>
              </a:ext>
            </a:extLst>
          </p:cNvPr>
          <p:cNvSpPr txBox="1"/>
          <p:nvPr/>
        </p:nvSpPr>
        <p:spPr>
          <a:xfrm>
            <a:off x="6686550" y="3905250"/>
            <a:ext cx="1847850" cy="1936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0" tIns="21723" rIns="21723" bIns="21723" anchor="ctr">
            <a:spAutoFit/>
          </a:bodyPr>
          <a:lstStyle>
            <a:lvl1pPr>
              <a:lnSpc>
                <a:spcPct val="120000"/>
              </a:lnSpc>
              <a:defRPr sz="2600">
                <a:solidFill>
                  <a:srgbClr val="646977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55" dirty="0">
                <a:solidFill>
                  <a:srgbClr val="000000">
                    <a:lumMod val="85000"/>
                    <a:lumOff val="15000"/>
                  </a:srgbClr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인사</a:t>
            </a:r>
            <a:endParaRPr kumimoji="0" sz="855" dirty="0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8" name="Прямоугольник">
            <a:extLst>
              <a:ext uri="{FF2B5EF4-FFF2-40B4-BE49-F238E27FC236}">
                <a16:creationId xmlns:a16="http://schemas.microsoft.com/office/drawing/2014/main" id="{B2D18CEE-13EA-BC95-9A54-D121EBC0D3DE}"/>
              </a:ext>
            </a:extLst>
          </p:cNvPr>
          <p:cNvSpPr/>
          <p:nvPr/>
        </p:nvSpPr>
        <p:spPr>
          <a:xfrm>
            <a:off x="4619625" y="3844925"/>
            <a:ext cx="1847850" cy="320675"/>
          </a:xfrm>
          <a:prstGeom prst="roundRect">
            <a:avLst>
              <a:gd name="adj" fmla="val 0"/>
            </a:avLst>
          </a:prstGeom>
          <a:solidFill>
            <a:srgbClr val="ECECEB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898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29" name="Type text here">
            <a:extLst>
              <a:ext uri="{FF2B5EF4-FFF2-40B4-BE49-F238E27FC236}">
                <a16:creationId xmlns:a16="http://schemas.microsoft.com/office/drawing/2014/main" id="{2F71DFAF-DB9C-362D-EA2F-566B8BB4BF63}"/>
              </a:ext>
            </a:extLst>
          </p:cNvPr>
          <p:cNvSpPr txBox="1"/>
          <p:nvPr/>
        </p:nvSpPr>
        <p:spPr>
          <a:xfrm>
            <a:off x="4619625" y="3905250"/>
            <a:ext cx="1846263" cy="1936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0" tIns="21723" rIns="21723" bIns="21723" anchor="ctr">
            <a:spAutoFit/>
          </a:bodyPr>
          <a:lstStyle>
            <a:lvl1pPr>
              <a:lnSpc>
                <a:spcPct val="120000"/>
              </a:lnSpc>
              <a:defRPr sz="2600">
                <a:solidFill>
                  <a:srgbClr val="646977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55" dirty="0">
                <a:solidFill>
                  <a:srgbClr val="000000">
                    <a:lumMod val="85000"/>
                    <a:lumOff val="15000"/>
                  </a:srgbClr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회계</a:t>
            </a:r>
            <a:endParaRPr kumimoji="0" sz="855" dirty="0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30" name="Прямоугольник">
            <a:extLst>
              <a:ext uri="{FF2B5EF4-FFF2-40B4-BE49-F238E27FC236}">
                <a16:creationId xmlns:a16="http://schemas.microsoft.com/office/drawing/2014/main" id="{BFF8C1E8-2047-FDAC-548A-A191139FDD8B}"/>
              </a:ext>
            </a:extLst>
          </p:cNvPr>
          <p:cNvSpPr/>
          <p:nvPr/>
        </p:nvSpPr>
        <p:spPr>
          <a:xfrm>
            <a:off x="6694488" y="4322763"/>
            <a:ext cx="1847850" cy="322262"/>
          </a:xfrm>
          <a:prstGeom prst="roundRect">
            <a:avLst>
              <a:gd name="adj" fmla="val 0"/>
            </a:avLst>
          </a:prstGeom>
          <a:solidFill>
            <a:srgbClr val="ECECEB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898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31" name="Type text here">
            <a:extLst>
              <a:ext uri="{FF2B5EF4-FFF2-40B4-BE49-F238E27FC236}">
                <a16:creationId xmlns:a16="http://schemas.microsoft.com/office/drawing/2014/main" id="{523FDC4E-3C66-06D3-82E4-0A01A02D49CD}"/>
              </a:ext>
            </a:extLst>
          </p:cNvPr>
          <p:cNvSpPr txBox="1"/>
          <p:nvPr/>
        </p:nvSpPr>
        <p:spPr>
          <a:xfrm>
            <a:off x="6694488" y="4386263"/>
            <a:ext cx="1846262" cy="1920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0" tIns="21723" rIns="21723" bIns="21723" anchor="ctr">
            <a:spAutoFit/>
          </a:bodyPr>
          <a:lstStyle>
            <a:lvl1pPr>
              <a:lnSpc>
                <a:spcPct val="120000"/>
              </a:lnSpc>
              <a:defRPr sz="2600">
                <a:solidFill>
                  <a:srgbClr val="646977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55" dirty="0">
                <a:solidFill>
                  <a:srgbClr val="000000">
                    <a:lumMod val="85000"/>
                    <a:lumOff val="15000"/>
                  </a:srgbClr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경영지원</a:t>
            </a:r>
            <a:endParaRPr kumimoji="0" sz="855" dirty="0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32" name="Прямоугольник">
            <a:extLst>
              <a:ext uri="{FF2B5EF4-FFF2-40B4-BE49-F238E27FC236}">
                <a16:creationId xmlns:a16="http://schemas.microsoft.com/office/drawing/2014/main" id="{BF071B6A-F248-67E8-6BC0-B3099C4FD5FC}"/>
              </a:ext>
            </a:extLst>
          </p:cNvPr>
          <p:cNvSpPr/>
          <p:nvPr/>
        </p:nvSpPr>
        <p:spPr>
          <a:xfrm>
            <a:off x="4621213" y="4327525"/>
            <a:ext cx="1846262" cy="322263"/>
          </a:xfrm>
          <a:prstGeom prst="roundRect">
            <a:avLst>
              <a:gd name="adj" fmla="val 0"/>
            </a:avLst>
          </a:prstGeom>
          <a:solidFill>
            <a:srgbClr val="ECECEB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</a:defRPr>
            </a:pPr>
            <a:endParaRPr kumimoji="0" sz="898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33" name="Type text here">
            <a:extLst>
              <a:ext uri="{FF2B5EF4-FFF2-40B4-BE49-F238E27FC236}">
                <a16:creationId xmlns:a16="http://schemas.microsoft.com/office/drawing/2014/main" id="{19464337-87B2-2EA9-8A69-343556C548D5}"/>
              </a:ext>
            </a:extLst>
          </p:cNvPr>
          <p:cNvSpPr txBox="1"/>
          <p:nvPr/>
        </p:nvSpPr>
        <p:spPr>
          <a:xfrm>
            <a:off x="4619625" y="4389438"/>
            <a:ext cx="1847850" cy="1920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lIns="0" tIns="21723" rIns="21723" bIns="21723" anchor="ctr">
            <a:spAutoFit/>
          </a:bodyPr>
          <a:lstStyle>
            <a:lvl1pPr>
              <a:lnSpc>
                <a:spcPct val="120000"/>
              </a:lnSpc>
              <a:defRPr sz="2600">
                <a:solidFill>
                  <a:srgbClr val="646977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 algn="ctr"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55" dirty="0">
                <a:solidFill>
                  <a:srgbClr val="000000">
                    <a:lumMod val="85000"/>
                    <a:lumOff val="15000"/>
                  </a:srgbClr>
                </a:solidFill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총무</a:t>
            </a:r>
            <a:endParaRPr kumimoji="0" sz="855" dirty="0">
              <a:solidFill>
                <a:srgbClr val="000000">
                  <a:lumMod val="85000"/>
                  <a:lumOff val="15000"/>
                </a:srgbClr>
              </a:solidFill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6E3EFC-D1F9-C263-91EC-34B566F0C3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 dirty="0">
                <a:solidFill>
                  <a:srgbClr val="EE0000"/>
                </a:solidFill>
              </a:rPr>
              <a:t>05</a:t>
            </a:r>
            <a:endParaRPr dirty="0">
              <a:solidFill>
                <a:srgbClr val="EE0000"/>
              </a:solidFill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83A84BB9-4EDD-C87B-CA43-CDFDB2D2E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19125"/>
            <a:ext cx="7526338" cy="30797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dirty="0"/>
              <a:t>조직도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DB3EF8-E782-FDD2-928E-A21DA2060A33}"/>
              </a:ext>
            </a:extLst>
          </p:cNvPr>
          <p:cNvSpPr txBox="1"/>
          <p:nvPr/>
        </p:nvSpPr>
        <p:spPr>
          <a:xfrm>
            <a:off x="6194425" y="5137150"/>
            <a:ext cx="1536700" cy="566738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39" b="1" dirty="0">
                <a:solidFill>
                  <a:srgbClr val="EE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  <a:cs typeface="Arial" pitchFamily="34" charset="0"/>
              </a:rPr>
              <a:t>One-Stop Service</a:t>
            </a:r>
          </a:p>
        </p:txBody>
      </p:sp>
      <p:pic>
        <p:nvPicPr>
          <p:cNvPr id="146437" name="그림 30">
            <a:extLst>
              <a:ext uri="{FF2B5EF4-FFF2-40B4-BE49-F238E27FC236}">
                <a16:creationId xmlns:a16="http://schemas.microsoft.com/office/drawing/2014/main" id="{543C46EB-0BDC-F820-D950-C570137AB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1765300"/>
            <a:ext cx="4308475" cy="47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146C2BF-C630-A32E-C39C-C7A130985A2D}"/>
              </a:ext>
            </a:extLst>
          </p:cNvPr>
          <p:cNvSpPr txBox="1"/>
          <p:nvPr/>
        </p:nvSpPr>
        <p:spPr>
          <a:xfrm>
            <a:off x="1703388" y="1271588"/>
            <a:ext cx="2508572" cy="330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defTabSz="3909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39" b="1" dirty="0">
                <a:solidFill>
                  <a:srgbClr val="EE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전국 </a:t>
            </a:r>
            <a:r>
              <a:rPr kumimoji="0" lang="en-US" altLang="ko-KR" sz="1539" b="1" dirty="0">
                <a:solidFill>
                  <a:srgbClr val="EE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1</a:t>
            </a:r>
            <a:r>
              <a:rPr kumimoji="0" lang="ko-KR" altLang="en-US" sz="1539" b="1" dirty="0">
                <a:solidFill>
                  <a:srgbClr val="EE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시간 이내 거리</a:t>
            </a: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7AB2AA4E-989C-BA71-63F5-C0EEAD72D85B}"/>
              </a:ext>
            </a:extLst>
          </p:cNvPr>
          <p:cNvSpPr/>
          <p:nvPr/>
        </p:nvSpPr>
        <p:spPr bwMode="auto">
          <a:xfrm>
            <a:off x="2235200" y="3025775"/>
            <a:ext cx="412750" cy="427038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77A9E198-8177-75AB-6D68-516946C461CB}"/>
              </a:ext>
            </a:extLst>
          </p:cNvPr>
          <p:cNvSpPr/>
          <p:nvPr/>
        </p:nvSpPr>
        <p:spPr bwMode="auto">
          <a:xfrm>
            <a:off x="2903538" y="3640138"/>
            <a:ext cx="412750" cy="427037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07475F3C-4991-522E-5A8D-FC4CD768DDF9}"/>
              </a:ext>
            </a:extLst>
          </p:cNvPr>
          <p:cNvSpPr/>
          <p:nvPr/>
        </p:nvSpPr>
        <p:spPr bwMode="auto">
          <a:xfrm>
            <a:off x="2270125" y="3786188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BBEF8FD-87AA-A5D0-3389-0B4EB6E4429E}"/>
              </a:ext>
            </a:extLst>
          </p:cNvPr>
          <p:cNvSpPr/>
          <p:nvPr/>
        </p:nvSpPr>
        <p:spPr bwMode="auto">
          <a:xfrm>
            <a:off x="2728913" y="4051300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A957F45C-1F51-F677-D144-6B12D840ACE4}"/>
              </a:ext>
            </a:extLst>
          </p:cNvPr>
          <p:cNvSpPr/>
          <p:nvPr/>
        </p:nvSpPr>
        <p:spPr bwMode="auto">
          <a:xfrm>
            <a:off x="3094038" y="3925888"/>
            <a:ext cx="412750" cy="427037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0B56403C-5673-D52A-0790-86382DB31BB0}"/>
              </a:ext>
            </a:extLst>
          </p:cNvPr>
          <p:cNvSpPr/>
          <p:nvPr/>
        </p:nvSpPr>
        <p:spPr bwMode="auto">
          <a:xfrm>
            <a:off x="2916238" y="4384675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410DA470-18A1-BBF8-9019-BC46B3852C2E}"/>
              </a:ext>
            </a:extLst>
          </p:cNvPr>
          <p:cNvSpPr/>
          <p:nvPr/>
        </p:nvSpPr>
        <p:spPr bwMode="auto">
          <a:xfrm>
            <a:off x="2232025" y="4087813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6756C67D-8FA4-D32A-8D00-DE59AA2F0F6D}"/>
              </a:ext>
            </a:extLst>
          </p:cNvPr>
          <p:cNvSpPr/>
          <p:nvPr/>
        </p:nvSpPr>
        <p:spPr bwMode="auto">
          <a:xfrm>
            <a:off x="2606675" y="4424363"/>
            <a:ext cx="412750" cy="427037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278AC740-D4FC-09A9-E127-49AD0878C7C6}"/>
              </a:ext>
            </a:extLst>
          </p:cNvPr>
          <p:cNvSpPr/>
          <p:nvPr/>
        </p:nvSpPr>
        <p:spPr bwMode="auto">
          <a:xfrm>
            <a:off x="2065338" y="4503738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052B580F-5BFD-C723-5DBB-9604B70D54C2}"/>
              </a:ext>
            </a:extLst>
          </p:cNvPr>
          <p:cNvSpPr/>
          <p:nvPr/>
        </p:nvSpPr>
        <p:spPr bwMode="auto">
          <a:xfrm>
            <a:off x="2016125" y="5275263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646E111B-71CA-1C4C-7E3F-C47E299943FE}"/>
              </a:ext>
            </a:extLst>
          </p:cNvPr>
          <p:cNvSpPr/>
          <p:nvPr/>
        </p:nvSpPr>
        <p:spPr bwMode="auto">
          <a:xfrm>
            <a:off x="2082800" y="3313113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107255D4-3E87-CF61-9276-02321898E5C3}"/>
              </a:ext>
            </a:extLst>
          </p:cNvPr>
          <p:cNvSpPr/>
          <p:nvPr/>
        </p:nvSpPr>
        <p:spPr bwMode="auto">
          <a:xfrm>
            <a:off x="2640013" y="3197225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A819669E-FE1C-A0EB-F8B6-7C8C20B977F8}"/>
              </a:ext>
            </a:extLst>
          </p:cNvPr>
          <p:cNvSpPr/>
          <p:nvPr/>
        </p:nvSpPr>
        <p:spPr bwMode="auto">
          <a:xfrm>
            <a:off x="2957513" y="3151188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40C84E8-3F07-21B0-129D-8A0A650004C8}"/>
              </a:ext>
            </a:extLst>
          </p:cNvPr>
          <p:cNvSpPr/>
          <p:nvPr/>
        </p:nvSpPr>
        <p:spPr bwMode="auto">
          <a:xfrm>
            <a:off x="2470150" y="3406775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0A785FD1-545D-6C54-0A33-1D45A6DE1A90}"/>
              </a:ext>
            </a:extLst>
          </p:cNvPr>
          <p:cNvSpPr/>
          <p:nvPr/>
        </p:nvSpPr>
        <p:spPr bwMode="auto">
          <a:xfrm>
            <a:off x="2576513" y="3854450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8026B2A6-D497-1548-C507-F2EBF5E48541}"/>
              </a:ext>
            </a:extLst>
          </p:cNvPr>
          <p:cNvSpPr/>
          <p:nvPr/>
        </p:nvSpPr>
        <p:spPr bwMode="auto">
          <a:xfrm>
            <a:off x="3224213" y="4229100"/>
            <a:ext cx="412750" cy="427038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C6299C5B-04C2-B305-1344-EDF1B5FCF498}"/>
              </a:ext>
            </a:extLst>
          </p:cNvPr>
          <p:cNvSpPr/>
          <p:nvPr/>
        </p:nvSpPr>
        <p:spPr bwMode="auto">
          <a:xfrm>
            <a:off x="2103438" y="3573463"/>
            <a:ext cx="412750" cy="427037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3C7CBE1B-CB43-35D1-94FD-4B8384DD31B3}"/>
              </a:ext>
            </a:extLst>
          </p:cNvPr>
          <p:cNvSpPr/>
          <p:nvPr/>
        </p:nvSpPr>
        <p:spPr bwMode="auto">
          <a:xfrm>
            <a:off x="2354263" y="4486275"/>
            <a:ext cx="412750" cy="428625"/>
          </a:xfrm>
          <a:prstGeom prst="ellipse">
            <a:avLst/>
          </a:prstGeom>
          <a:solidFill>
            <a:srgbClr val="1A60C8">
              <a:alpha val="20000"/>
            </a:srgbClr>
          </a:solidFill>
          <a:ln w="19050">
            <a:solidFill>
              <a:srgbClr val="1A60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0997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539">
              <a:solidFill>
                <a:srgbClr val="FFFFFF"/>
              </a:solidFill>
            </a:endParaRPr>
          </a:p>
        </p:txBody>
      </p:sp>
      <p:grpSp>
        <p:nvGrpSpPr>
          <p:cNvPr id="146457" name="Group 39">
            <a:extLst>
              <a:ext uri="{FF2B5EF4-FFF2-40B4-BE49-F238E27FC236}">
                <a16:creationId xmlns:a16="http://schemas.microsoft.com/office/drawing/2014/main" id="{BC394F6B-CFF2-3649-0260-C52626C4172C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2051050"/>
            <a:ext cx="2767012" cy="2686050"/>
            <a:chOff x="3839789" y="2224461"/>
            <a:chExt cx="4067176" cy="4064001"/>
          </a:xfrm>
        </p:grpSpPr>
        <p:sp>
          <p:nvSpPr>
            <p:cNvPr id="146462" name="Freeform 6">
              <a:extLst>
                <a:ext uri="{FF2B5EF4-FFF2-40B4-BE49-F238E27FC236}">
                  <a16:creationId xmlns:a16="http://schemas.microsoft.com/office/drawing/2014/main" id="{AC7DE6C8-6A4D-79E3-4180-898109D83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6477" y="4254874"/>
              <a:ext cx="2630488" cy="2033588"/>
            </a:xfrm>
            <a:custGeom>
              <a:avLst/>
              <a:gdLst>
                <a:gd name="T0" fmla="*/ 2333346 w 841"/>
                <a:gd name="T1" fmla="*/ 0 h 650"/>
                <a:gd name="T2" fmla="*/ 2014309 w 841"/>
                <a:gd name="T3" fmla="*/ 0 h 650"/>
                <a:gd name="T4" fmla="*/ 2045588 w 841"/>
                <a:gd name="T5" fmla="*/ 165816 h 650"/>
                <a:gd name="T6" fmla="*/ 1613950 w 841"/>
                <a:gd name="T7" fmla="*/ 600691 h 650"/>
                <a:gd name="T8" fmla="*/ 1179184 w 841"/>
                <a:gd name="T9" fmla="*/ 165816 h 650"/>
                <a:gd name="T10" fmla="*/ 1213590 w 841"/>
                <a:gd name="T11" fmla="*/ 0 h 650"/>
                <a:gd name="T12" fmla="*/ 597412 w 841"/>
                <a:gd name="T13" fmla="*/ 0 h 650"/>
                <a:gd name="T14" fmla="*/ 597412 w 841"/>
                <a:gd name="T15" fmla="*/ 297217 h 650"/>
                <a:gd name="T16" fmla="*/ 597412 w 841"/>
                <a:gd name="T17" fmla="*/ 616334 h 650"/>
                <a:gd name="T18" fmla="*/ 431638 w 841"/>
                <a:gd name="T19" fmla="*/ 585048 h 650"/>
                <a:gd name="T20" fmla="*/ 0 w 841"/>
                <a:gd name="T21" fmla="*/ 1016794 h 650"/>
                <a:gd name="T22" fmla="*/ 431638 w 841"/>
                <a:gd name="T23" fmla="*/ 1451669 h 650"/>
                <a:gd name="T24" fmla="*/ 597412 w 841"/>
                <a:gd name="T25" fmla="*/ 1417254 h 650"/>
                <a:gd name="T26" fmla="*/ 597412 w 841"/>
                <a:gd name="T27" fmla="*/ 1739500 h 650"/>
                <a:gd name="T28" fmla="*/ 891426 w 841"/>
                <a:gd name="T29" fmla="*/ 2033588 h 650"/>
                <a:gd name="T30" fmla="*/ 2333346 w 841"/>
                <a:gd name="T31" fmla="*/ 2033588 h 650"/>
                <a:gd name="T32" fmla="*/ 2630488 w 841"/>
                <a:gd name="T33" fmla="*/ 1739500 h 650"/>
                <a:gd name="T34" fmla="*/ 2630488 w 841"/>
                <a:gd name="T35" fmla="*/ 297217 h 650"/>
                <a:gd name="T36" fmla="*/ 2333346 w 841"/>
                <a:gd name="T37" fmla="*/ 0 h 6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41" h="650">
                  <a:moveTo>
                    <a:pt x="746" y="0"/>
                  </a:moveTo>
                  <a:cubicBezTo>
                    <a:pt x="644" y="0"/>
                    <a:pt x="644" y="0"/>
                    <a:pt x="644" y="0"/>
                  </a:cubicBezTo>
                  <a:cubicBezTo>
                    <a:pt x="650" y="17"/>
                    <a:pt x="654" y="35"/>
                    <a:pt x="654" y="53"/>
                  </a:cubicBezTo>
                  <a:cubicBezTo>
                    <a:pt x="654" y="130"/>
                    <a:pt x="592" y="192"/>
                    <a:pt x="516" y="192"/>
                  </a:cubicBezTo>
                  <a:cubicBezTo>
                    <a:pt x="439" y="192"/>
                    <a:pt x="377" y="130"/>
                    <a:pt x="377" y="53"/>
                  </a:cubicBezTo>
                  <a:cubicBezTo>
                    <a:pt x="377" y="35"/>
                    <a:pt x="381" y="17"/>
                    <a:pt x="38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197"/>
                    <a:pt x="191" y="197"/>
                    <a:pt x="191" y="197"/>
                  </a:cubicBezTo>
                  <a:cubicBezTo>
                    <a:pt x="175" y="191"/>
                    <a:pt x="157" y="187"/>
                    <a:pt x="138" y="187"/>
                  </a:cubicBezTo>
                  <a:cubicBezTo>
                    <a:pt x="62" y="187"/>
                    <a:pt x="0" y="249"/>
                    <a:pt x="0" y="325"/>
                  </a:cubicBezTo>
                  <a:cubicBezTo>
                    <a:pt x="0" y="402"/>
                    <a:pt x="62" y="464"/>
                    <a:pt x="138" y="464"/>
                  </a:cubicBezTo>
                  <a:cubicBezTo>
                    <a:pt x="157" y="464"/>
                    <a:pt x="175" y="460"/>
                    <a:pt x="191" y="453"/>
                  </a:cubicBezTo>
                  <a:cubicBezTo>
                    <a:pt x="191" y="556"/>
                    <a:pt x="191" y="556"/>
                    <a:pt x="191" y="556"/>
                  </a:cubicBezTo>
                  <a:cubicBezTo>
                    <a:pt x="191" y="608"/>
                    <a:pt x="233" y="650"/>
                    <a:pt x="285" y="650"/>
                  </a:cubicBezTo>
                  <a:cubicBezTo>
                    <a:pt x="746" y="650"/>
                    <a:pt x="746" y="650"/>
                    <a:pt x="746" y="650"/>
                  </a:cubicBezTo>
                  <a:cubicBezTo>
                    <a:pt x="798" y="650"/>
                    <a:pt x="841" y="608"/>
                    <a:pt x="841" y="556"/>
                  </a:cubicBezTo>
                  <a:cubicBezTo>
                    <a:pt x="841" y="95"/>
                    <a:pt x="841" y="95"/>
                    <a:pt x="841" y="95"/>
                  </a:cubicBezTo>
                  <a:cubicBezTo>
                    <a:pt x="841" y="43"/>
                    <a:pt x="798" y="0"/>
                    <a:pt x="746" y="0"/>
                  </a:cubicBezTo>
                </a:path>
              </a:pathLst>
            </a:custGeom>
            <a:solidFill>
              <a:srgbClr val="60813B"/>
            </a:solidFill>
            <a:ln w="3810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D0F40495-B122-9EC8-1F3B-B70E879F6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789" y="3655989"/>
              <a:ext cx="2034755" cy="2632473"/>
            </a:xfrm>
            <a:custGeom>
              <a:avLst/>
              <a:gdLst>
                <a:gd name="T0" fmla="*/ 597 w 650"/>
                <a:gd name="T1" fmla="*/ 378 h 841"/>
                <a:gd name="T2" fmla="*/ 650 w 650"/>
                <a:gd name="T3" fmla="*/ 388 h 841"/>
                <a:gd name="T4" fmla="*/ 650 w 650"/>
                <a:gd name="T5" fmla="*/ 286 h 841"/>
                <a:gd name="T6" fmla="*/ 650 w 650"/>
                <a:gd name="T7" fmla="*/ 282 h 841"/>
                <a:gd name="T8" fmla="*/ 650 w 650"/>
                <a:gd name="T9" fmla="*/ 191 h 841"/>
                <a:gd name="T10" fmla="*/ 453 w 650"/>
                <a:gd name="T11" fmla="*/ 191 h 841"/>
                <a:gd name="T12" fmla="*/ 464 w 650"/>
                <a:gd name="T13" fmla="*/ 138 h 841"/>
                <a:gd name="T14" fmla="*/ 325 w 650"/>
                <a:gd name="T15" fmla="*/ 0 h 841"/>
                <a:gd name="T16" fmla="*/ 187 w 650"/>
                <a:gd name="T17" fmla="*/ 138 h 841"/>
                <a:gd name="T18" fmla="*/ 197 w 650"/>
                <a:gd name="T19" fmla="*/ 191 h 841"/>
                <a:gd name="T20" fmla="*/ 95 w 650"/>
                <a:gd name="T21" fmla="*/ 191 h 841"/>
                <a:gd name="T22" fmla="*/ 0 w 650"/>
                <a:gd name="T23" fmla="*/ 286 h 841"/>
                <a:gd name="T24" fmla="*/ 0 w 650"/>
                <a:gd name="T25" fmla="*/ 746 h 841"/>
                <a:gd name="T26" fmla="*/ 95 w 650"/>
                <a:gd name="T27" fmla="*/ 841 h 841"/>
                <a:gd name="T28" fmla="*/ 556 w 650"/>
                <a:gd name="T29" fmla="*/ 841 h 841"/>
                <a:gd name="T30" fmla="*/ 650 w 650"/>
                <a:gd name="T31" fmla="*/ 746 h 841"/>
                <a:gd name="T32" fmla="*/ 650 w 650"/>
                <a:gd name="T33" fmla="*/ 644 h 841"/>
                <a:gd name="T34" fmla="*/ 597 w 650"/>
                <a:gd name="T35" fmla="*/ 654 h 841"/>
                <a:gd name="T36" fmla="*/ 459 w 650"/>
                <a:gd name="T37" fmla="*/ 516 h 841"/>
                <a:gd name="T38" fmla="*/ 597 w 650"/>
                <a:gd name="T39" fmla="*/ 378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0" h="841">
                  <a:moveTo>
                    <a:pt x="597" y="378"/>
                  </a:moveTo>
                  <a:cubicBezTo>
                    <a:pt x="616" y="378"/>
                    <a:pt x="634" y="381"/>
                    <a:pt x="650" y="388"/>
                  </a:cubicBezTo>
                  <a:cubicBezTo>
                    <a:pt x="650" y="286"/>
                    <a:pt x="650" y="286"/>
                    <a:pt x="650" y="286"/>
                  </a:cubicBezTo>
                  <a:cubicBezTo>
                    <a:pt x="650" y="284"/>
                    <a:pt x="650" y="283"/>
                    <a:pt x="650" y="282"/>
                  </a:cubicBezTo>
                  <a:cubicBezTo>
                    <a:pt x="650" y="191"/>
                    <a:pt x="650" y="191"/>
                    <a:pt x="650" y="191"/>
                  </a:cubicBezTo>
                  <a:cubicBezTo>
                    <a:pt x="453" y="191"/>
                    <a:pt x="453" y="191"/>
                    <a:pt x="453" y="191"/>
                  </a:cubicBezTo>
                  <a:cubicBezTo>
                    <a:pt x="460" y="175"/>
                    <a:pt x="464" y="157"/>
                    <a:pt x="464" y="138"/>
                  </a:cubicBezTo>
                  <a:cubicBezTo>
                    <a:pt x="464" y="62"/>
                    <a:pt x="402" y="0"/>
                    <a:pt x="325" y="0"/>
                  </a:cubicBezTo>
                  <a:cubicBezTo>
                    <a:pt x="249" y="0"/>
                    <a:pt x="187" y="62"/>
                    <a:pt x="187" y="138"/>
                  </a:cubicBezTo>
                  <a:cubicBezTo>
                    <a:pt x="187" y="157"/>
                    <a:pt x="191" y="175"/>
                    <a:pt x="197" y="191"/>
                  </a:cubicBezTo>
                  <a:cubicBezTo>
                    <a:pt x="95" y="191"/>
                    <a:pt x="95" y="191"/>
                    <a:pt x="95" y="191"/>
                  </a:cubicBezTo>
                  <a:cubicBezTo>
                    <a:pt x="43" y="191"/>
                    <a:pt x="0" y="234"/>
                    <a:pt x="0" y="286"/>
                  </a:cubicBezTo>
                  <a:cubicBezTo>
                    <a:pt x="0" y="746"/>
                    <a:pt x="0" y="746"/>
                    <a:pt x="0" y="746"/>
                  </a:cubicBezTo>
                  <a:cubicBezTo>
                    <a:pt x="0" y="799"/>
                    <a:pt x="43" y="841"/>
                    <a:pt x="95" y="841"/>
                  </a:cubicBezTo>
                  <a:cubicBezTo>
                    <a:pt x="556" y="841"/>
                    <a:pt x="556" y="841"/>
                    <a:pt x="556" y="841"/>
                  </a:cubicBezTo>
                  <a:cubicBezTo>
                    <a:pt x="608" y="841"/>
                    <a:pt x="650" y="799"/>
                    <a:pt x="650" y="746"/>
                  </a:cubicBezTo>
                  <a:cubicBezTo>
                    <a:pt x="650" y="644"/>
                    <a:pt x="650" y="644"/>
                    <a:pt x="650" y="644"/>
                  </a:cubicBezTo>
                  <a:cubicBezTo>
                    <a:pt x="634" y="651"/>
                    <a:pt x="616" y="654"/>
                    <a:pt x="597" y="654"/>
                  </a:cubicBezTo>
                  <a:cubicBezTo>
                    <a:pt x="521" y="654"/>
                    <a:pt x="459" y="592"/>
                    <a:pt x="459" y="516"/>
                  </a:cubicBezTo>
                  <a:cubicBezTo>
                    <a:pt x="459" y="440"/>
                    <a:pt x="521" y="378"/>
                    <a:pt x="597" y="378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38100" cmpd="sng">
              <a:solidFill>
                <a:schemeClr val="bg1"/>
              </a:solidFill>
            </a:ln>
          </p:spPr>
          <p:txBody>
            <a:bodyPr/>
            <a:lstStyle/>
            <a:p>
              <a:pPr>
                <a:defRPr/>
              </a:pPr>
              <a:endParaRPr lang="id-ID">
                <a:ea typeface="나눔스퀘어 네오 Regular" panose="00000500000000000000" pitchFamily="2" charset="-127"/>
              </a:endParaRPr>
            </a:p>
          </p:txBody>
        </p:sp>
        <p:sp>
          <p:nvSpPr>
            <p:cNvPr id="146464" name="Freeform 8">
              <a:extLst>
                <a:ext uri="{FF2B5EF4-FFF2-40B4-BE49-F238E27FC236}">
                  <a16:creationId xmlns:a16="http://schemas.microsoft.com/office/drawing/2014/main" id="{EA7B856D-C993-F8D4-BCC7-BF1A42EEA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3377" y="2224461"/>
              <a:ext cx="2033588" cy="2630488"/>
            </a:xfrm>
            <a:custGeom>
              <a:avLst/>
              <a:gdLst>
                <a:gd name="T0" fmla="*/ 1736371 w 650"/>
                <a:gd name="T1" fmla="*/ 0 h 841"/>
                <a:gd name="T2" fmla="*/ 294088 w 650"/>
                <a:gd name="T3" fmla="*/ 0 h 841"/>
                <a:gd name="T4" fmla="*/ 0 w 650"/>
                <a:gd name="T5" fmla="*/ 294014 h 841"/>
                <a:gd name="T6" fmla="*/ 0 w 650"/>
                <a:gd name="T7" fmla="*/ 616179 h 841"/>
                <a:gd name="T8" fmla="*/ 165816 w 650"/>
                <a:gd name="T9" fmla="*/ 581773 h 841"/>
                <a:gd name="T10" fmla="*/ 597562 w 650"/>
                <a:gd name="T11" fmla="*/ 1016538 h 841"/>
                <a:gd name="T12" fmla="*/ 165816 w 650"/>
                <a:gd name="T13" fmla="*/ 1448176 h 841"/>
                <a:gd name="T14" fmla="*/ 0 w 650"/>
                <a:gd name="T15" fmla="*/ 1416898 h 841"/>
                <a:gd name="T16" fmla="*/ 0 w 650"/>
                <a:gd name="T17" fmla="*/ 1676506 h 841"/>
                <a:gd name="T18" fmla="*/ 0 w 650"/>
                <a:gd name="T19" fmla="*/ 1735934 h 841"/>
                <a:gd name="T20" fmla="*/ 0 w 650"/>
                <a:gd name="T21" fmla="*/ 2029949 h 841"/>
                <a:gd name="T22" fmla="*/ 616334 w 650"/>
                <a:gd name="T23" fmla="*/ 2033076 h 841"/>
                <a:gd name="T24" fmla="*/ 581919 w 650"/>
                <a:gd name="T25" fmla="*/ 2198850 h 841"/>
                <a:gd name="T26" fmla="*/ 1016794 w 650"/>
                <a:gd name="T27" fmla="*/ 2630488 h 841"/>
                <a:gd name="T28" fmla="*/ 1448540 w 650"/>
                <a:gd name="T29" fmla="*/ 2198850 h 841"/>
                <a:gd name="T30" fmla="*/ 1417254 w 650"/>
                <a:gd name="T31" fmla="*/ 2033076 h 841"/>
                <a:gd name="T32" fmla="*/ 1736371 w 650"/>
                <a:gd name="T33" fmla="*/ 2033076 h 841"/>
                <a:gd name="T34" fmla="*/ 2033588 w 650"/>
                <a:gd name="T35" fmla="*/ 1735934 h 841"/>
                <a:gd name="T36" fmla="*/ 2033588 w 650"/>
                <a:gd name="T37" fmla="*/ 294014 h 841"/>
                <a:gd name="T38" fmla="*/ 1736371 w 650"/>
                <a:gd name="T39" fmla="*/ 0 h 84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50" h="841">
                  <a:moveTo>
                    <a:pt x="555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16" y="190"/>
                    <a:pt x="34" y="186"/>
                    <a:pt x="53" y="186"/>
                  </a:cubicBezTo>
                  <a:cubicBezTo>
                    <a:pt x="129" y="186"/>
                    <a:pt x="191" y="248"/>
                    <a:pt x="191" y="325"/>
                  </a:cubicBezTo>
                  <a:cubicBezTo>
                    <a:pt x="191" y="401"/>
                    <a:pt x="129" y="463"/>
                    <a:pt x="53" y="463"/>
                  </a:cubicBezTo>
                  <a:cubicBezTo>
                    <a:pt x="34" y="463"/>
                    <a:pt x="16" y="459"/>
                    <a:pt x="0" y="453"/>
                  </a:cubicBezTo>
                  <a:cubicBezTo>
                    <a:pt x="0" y="536"/>
                    <a:pt x="0" y="536"/>
                    <a:pt x="0" y="536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649"/>
                    <a:pt x="0" y="649"/>
                    <a:pt x="0" y="649"/>
                  </a:cubicBezTo>
                  <a:cubicBezTo>
                    <a:pt x="197" y="650"/>
                    <a:pt x="197" y="650"/>
                    <a:pt x="197" y="650"/>
                  </a:cubicBezTo>
                  <a:cubicBezTo>
                    <a:pt x="190" y="666"/>
                    <a:pt x="186" y="684"/>
                    <a:pt x="186" y="703"/>
                  </a:cubicBezTo>
                  <a:cubicBezTo>
                    <a:pt x="186" y="779"/>
                    <a:pt x="248" y="841"/>
                    <a:pt x="325" y="841"/>
                  </a:cubicBezTo>
                  <a:cubicBezTo>
                    <a:pt x="401" y="841"/>
                    <a:pt x="463" y="779"/>
                    <a:pt x="463" y="703"/>
                  </a:cubicBezTo>
                  <a:cubicBezTo>
                    <a:pt x="463" y="684"/>
                    <a:pt x="459" y="666"/>
                    <a:pt x="453" y="650"/>
                  </a:cubicBezTo>
                  <a:cubicBezTo>
                    <a:pt x="555" y="650"/>
                    <a:pt x="555" y="650"/>
                    <a:pt x="555" y="650"/>
                  </a:cubicBezTo>
                  <a:cubicBezTo>
                    <a:pt x="607" y="650"/>
                    <a:pt x="650" y="607"/>
                    <a:pt x="650" y="555"/>
                  </a:cubicBezTo>
                  <a:cubicBezTo>
                    <a:pt x="650" y="94"/>
                    <a:pt x="650" y="94"/>
                    <a:pt x="650" y="94"/>
                  </a:cubicBezTo>
                  <a:cubicBezTo>
                    <a:pt x="650" y="42"/>
                    <a:pt x="607" y="0"/>
                    <a:pt x="555" y="0"/>
                  </a:cubicBezTo>
                </a:path>
              </a:pathLst>
            </a:custGeom>
            <a:solidFill>
              <a:srgbClr val="9C4A06"/>
            </a:solidFill>
            <a:ln w="3810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6465" name="Freeform 9">
              <a:extLst>
                <a:ext uri="{FF2B5EF4-FFF2-40B4-BE49-F238E27FC236}">
                  <a16:creationId xmlns:a16="http://schemas.microsoft.com/office/drawing/2014/main" id="{DB33B9C6-2AA2-BB07-04D5-19C1A19CB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789" y="2224461"/>
              <a:ext cx="2630488" cy="2030413"/>
            </a:xfrm>
            <a:custGeom>
              <a:avLst/>
              <a:gdLst>
                <a:gd name="T0" fmla="*/ 2198850 w 841"/>
                <a:gd name="T1" fmla="*/ 581906 h 649"/>
                <a:gd name="T2" fmla="*/ 2033076 w 841"/>
                <a:gd name="T3" fmla="*/ 616320 h 649"/>
                <a:gd name="T4" fmla="*/ 2033076 w 841"/>
                <a:gd name="T5" fmla="*/ 294081 h 649"/>
                <a:gd name="T6" fmla="*/ 1739062 w 841"/>
                <a:gd name="T7" fmla="*/ 0 h 649"/>
                <a:gd name="T8" fmla="*/ 297142 w 841"/>
                <a:gd name="T9" fmla="*/ 0 h 649"/>
                <a:gd name="T10" fmla="*/ 0 w 841"/>
                <a:gd name="T11" fmla="*/ 294081 h 649"/>
                <a:gd name="T12" fmla="*/ 0 w 841"/>
                <a:gd name="T13" fmla="*/ 1736332 h 649"/>
                <a:gd name="T14" fmla="*/ 297142 w 841"/>
                <a:gd name="T15" fmla="*/ 2030413 h 649"/>
                <a:gd name="T16" fmla="*/ 616179 w 841"/>
                <a:gd name="T17" fmla="*/ 2030413 h 649"/>
                <a:gd name="T18" fmla="*/ 584900 w 841"/>
                <a:gd name="T19" fmla="*/ 1864601 h 649"/>
                <a:gd name="T20" fmla="*/ 1016538 w 841"/>
                <a:gd name="T21" fmla="*/ 1432865 h 649"/>
                <a:gd name="T22" fmla="*/ 1451304 w 841"/>
                <a:gd name="T23" fmla="*/ 1864601 h 649"/>
                <a:gd name="T24" fmla="*/ 1416898 w 841"/>
                <a:gd name="T25" fmla="*/ 2030413 h 649"/>
                <a:gd name="T26" fmla="*/ 2033076 w 841"/>
                <a:gd name="T27" fmla="*/ 2030413 h 649"/>
                <a:gd name="T28" fmla="*/ 2033076 w 841"/>
                <a:gd name="T29" fmla="*/ 1748846 h 649"/>
                <a:gd name="T30" fmla="*/ 2033076 w 841"/>
                <a:gd name="T31" fmla="*/ 1736332 h 649"/>
                <a:gd name="T32" fmla="*/ 2033076 w 841"/>
                <a:gd name="T33" fmla="*/ 1414093 h 649"/>
                <a:gd name="T34" fmla="*/ 2198850 w 841"/>
                <a:gd name="T35" fmla="*/ 1448507 h 649"/>
                <a:gd name="T36" fmla="*/ 2630488 w 841"/>
                <a:gd name="T37" fmla="*/ 1016771 h 649"/>
                <a:gd name="T38" fmla="*/ 2198850 w 841"/>
                <a:gd name="T39" fmla="*/ 581906 h 64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41" h="649">
                  <a:moveTo>
                    <a:pt x="703" y="186"/>
                  </a:moveTo>
                  <a:cubicBezTo>
                    <a:pt x="684" y="186"/>
                    <a:pt x="666" y="190"/>
                    <a:pt x="650" y="197"/>
                  </a:cubicBezTo>
                  <a:cubicBezTo>
                    <a:pt x="650" y="94"/>
                    <a:pt x="650" y="94"/>
                    <a:pt x="650" y="94"/>
                  </a:cubicBezTo>
                  <a:cubicBezTo>
                    <a:pt x="650" y="42"/>
                    <a:pt x="608" y="0"/>
                    <a:pt x="556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607"/>
                    <a:pt x="43" y="649"/>
                    <a:pt x="95" y="649"/>
                  </a:cubicBezTo>
                  <a:cubicBezTo>
                    <a:pt x="197" y="649"/>
                    <a:pt x="197" y="649"/>
                    <a:pt x="197" y="649"/>
                  </a:cubicBezTo>
                  <a:cubicBezTo>
                    <a:pt x="191" y="633"/>
                    <a:pt x="187" y="615"/>
                    <a:pt x="187" y="596"/>
                  </a:cubicBezTo>
                  <a:cubicBezTo>
                    <a:pt x="187" y="520"/>
                    <a:pt x="249" y="458"/>
                    <a:pt x="325" y="458"/>
                  </a:cubicBezTo>
                  <a:cubicBezTo>
                    <a:pt x="402" y="458"/>
                    <a:pt x="464" y="520"/>
                    <a:pt x="464" y="596"/>
                  </a:cubicBezTo>
                  <a:cubicBezTo>
                    <a:pt x="464" y="615"/>
                    <a:pt x="460" y="633"/>
                    <a:pt x="453" y="649"/>
                  </a:cubicBezTo>
                  <a:cubicBezTo>
                    <a:pt x="650" y="649"/>
                    <a:pt x="650" y="649"/>
                    <a:pt x="650" y="649"/>
                  </a:cubicBezTo>
                  <a:cubicBezTo>
                    <a:pt x="650" y="559"/>
                    <a:pt x="650" y="559"/>
                    <a:pt x="650" y="559"/>
                  </a:cubicBezTo>
                  <a:cubicBezTo>
                    <a:pt x="650" y="557"/>
                    <a:pt x="650" y="556"/>
                    <a:pt x="650" y="555"/>
                  </a:cubicBezTo>
                  <a:cubicBezTo>
                    <a:pt x="650" y="452"/>
                    <a:pt x="650" y="452"/>
                    <a:pt x="650" y="452"/>
                  </a:cubicBezTo>
                  <a:cubicBezTo>
                    <a:pt x="666" y="459"/>
                    <a:pt x="684" y="463"/>
                    <a:pt x="703" y="463"/>
                  </a:cubicBezTo>
                  <a:cubicBezTo>
                    <a:pt x="779" y="463"/>
                    <a:pt x="841" y="401"/>
                    <a:pt x="841" y="325"/>
                  </a:cubicBezTo>
                  <a:cubicBezTo>
                    <a:pt x="841" y="248"/>
                    <a:pt x="779" y="186"/>
                    <a:pt x="703" y="186"/>
                  </a:cubicBezTo>
                </a:path>
              </a:pathLst>
            </a:custGeom>
            <a:solidFill>
              <a:srgbClr val="A80000"/>
            </a:solidFill>
            <a:ln w="3810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46458" name="TextBox 15">
            <a:extLst>
              <a:ext uri="{FF2B5EF4-FFF2-40B4-BE49-F238E27FC236}">
                <a16:creationId xmlns:a16="http://schemas.microsoft.com/office/drawing/2014/main" id="{A72FDCAD-E19E-9B7D-9C7A-F155A99DB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2441575"/>
            <a:ext cx="12652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400" dirty="0">
                <a:solidFill>
                  <a:schemeClr val="bg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판매</a:t>
            </a:r>
          </a:p>
        </p:txBody>
      </p:sp>
      <p:sp>
        <p:nvSpPr>
          <p:cNvPr id="146459" name="TextBox 16">
            <a:extLst>
              <a:ext uri="{FF2B5EF4-FFF2-40B4-BE49-F238E27FC236}">
                <a16:creationId xmlns:a16="http://schemas.microsoft.com/office/drawing/2014/main" id="{F80A735F-AA98-04CC-42C5-79FEC0E4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688" y="3824288"/>
            <a:ext cx="199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400" dirty="0">
                <a:solidFill>
                  <a:schemeClr val="bg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서비스</a:t>
            </a:r>
          </a:p>
        </p:txBody>
      </p:sp>
      <p:sp>
        <p:nvSpPr>
          <p:cNvPr id="146460" name="TextBox 17">
            <a:extLst>
              <a:ext uri="{FF2B5EF4-FFF2-40B4-BE49-F238E27FC236}">
                <a16:creationId xmlns:a16="http://schemas.microsoft.com/office/drawing/2014/main" id="{E5FCEE8C-EA49-0D67-B64B-3A925B74F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821113"/>
            <a:ext cx="87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400">
                <a:solidFill>
                  <a:schemeClr val="bg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부품</a:t>
            </a:r>
          </a:p>
        </p:txBody>
      </p:sp>
      <p:sp>
        <p:nvSpPr>
          <p:cNvPr id="146461" name="TextBox 18">
            <a:extLst>
              <a:ext uri="{FF2B5EF4-FFF2-40B4-BE49-F238E27FC236}">
                <a16:creationId xmlns:a16="http://schemas.microsoft.com/office/drawing/2014/main" id="{7B194AD1-5BFB-D046-5FED-4D05EEFE3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863" y="2479675"/>
            <a:ext cx="876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400">
                <a:solidFill>
                  <a:schemeClr val="bg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렌탈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6E3EFC-D1F9-C263-91EC-34B566F0C3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 dirty="0">
                <a:solidFill>
                  <a:srgbClr val="EE0000"/>
                </a:solidFill>
              </a:rPr>
              <a:t>06</a:t>
            </a:r>
            <a:endParaRPr dirty="0">
              <a:solidFill>
                <a:srgbClr val="EE0000"/>
              </a:solidFill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83A84BB9-4EDD-C87B-CA43-CDFDB2D2E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34613"/>
            <a:ext cx="7526338" cy="276999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sz="2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센터 소개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458" name="TextBox 15">
            <a:extLst>
              <a:ext uri="{FF2B5EF4-FFF2-40B4-BE49-F238E27FC236}">
                <a16:creationId xmlns:a16="http://schemas.microsoft.com/office/drawing/2014/main" id="{A72FDCAD-E19E-9B7D-9C7A-F155A99DB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971" y="3076701"/>
            <a:ext cx="98975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Sales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46459" name="TextBox 16">
            <a:extLst>
              <a:ext uri="{FF2B5EF4-FFF2-40B4-BE49-F238E27FC236}">
                <a16:creationId xmlns:a16="http://schemas.microsoft.com/office/drawing/2014/main" id="{F80A735F-AA98-04CC-42C5-79FEC0E4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3301" y="4247011"/>
            <a:ext cx="199231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Service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46460" name="TextBox 17">
            <a:extLst>
              <a:ext uri="{FF2B5EF4-FFF2-40B4-BE49-F238E27FC236}">
                <a16:creationId xmlns:a16="http://schemas.microsoft.com/office/drawing/2014/main" id="{E5FCEE8C-EA49-0D67-B64B-3A925B74F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7065" y="4197387"/>
            <a:ext cx="68550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Parts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46461" name="TextBox 18">
            <a:extLst>
              <a:ext uri="{FF2B5EF4-FFF2-40B4-BE49-F238E27FC236}">
                <a16:creationId xmlns:a16="http://schemas.microsoft.com/office/drawing/2014/main" id="{7B194AD1-5BFB-D046-5FED-4D05EEFE3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2623" y="3096089"/>
            <a:ext cx="68550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Rental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pic>
        <p:nvPicPr>
          <p:cNvPr id="12" name="그림 2">
            <a:extLst>
              <a:ext uri="{FF2B5EF4-FFF2-40B4-BE49-F238E27FC236}">
                <a16:creationId xmlns:a16="http://schemas.microsoft.com/office/drawing/2014/main" id="{EBD6FA13-BE51-148C-0B45-D3A0088F8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9" b="21901"/>
          <a:stretch>
            <a:fillRect/>
          </a:stretch>
        </p:blipFill>
        <p:spPr bwMode="auto">
          <a:xfrm>
            <a:off x="233568" y="1609724"/>
            <a:ext cx="5564419" cy="2716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8" descr="실내, 장면, 벽, 가구이(가) 표시된 사진&#10;&#10;자동 생성된 설명">
            <a:extLst>
              <a:ext uri="{FF2B5EF4-FFF2-40B4-BE49-F238E27FC236}">
                <a16:creationId xmlns:a16="http://schemas.microsoft.com/office/drawing/2014/main" id="{62CA7E22-22D3-726F-4F31-38E4369F9B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573972"/>
            <a:ext cx="3046747" cy="2031164"/>
          </a:xfrm>
          <a:prstGeom prst="rect">
            <a:avLst/>
          </a:prstGeom>
        </p:spPr>
      </p:pic>
      <p:pic>
        <p:nvPicPr>
          <p:cNvPr id="7" name="그림 6" descr="실내, 벽, 가구, 인테리어 디자인이(가) 표시된 사진&#10;&#10;자동 생성된 설명">
            <a:extLst>
              <a:ext uri="{FF2B5EF4-FFF2-40B4-BE49-F238E27FC236}">
                <a16:creationId xmlns:a16="http://schemas.microsoft.com/office/drawing/2014/main" id="{68E693E8-CB0A-3318-F9E7-56AF518138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23" y="4573972"/>
            <a:ext cx="2921593" cy="2031164"/>
          </a:xfrm>
          <a:prstGeom prst="rect">
            <a:avLst/>
          </a:prstGeom>
        </p:spPr>
      </p:pic>
      <p:pic>
        <p:nvPicPr>
          <p:cNvPr id="13" name="그림 9">
            <a:extLst>
              <a:ext uri="{FF2B5EF4-FFF2-40B4-BE49-F238E27FC236}">
                <a16:creationId xmlns:a16="http://schemas.microsoft.com/office/drawing/2014/main" id="{A8FAC56E-C514-6E8A-1FFD-483784FB1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640010"/>
            <a:ext cx="3024336" cy="2716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BC8B12A9-46CF-5205-D3C4-E3994DC6123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6250" y="1268446"/>
            <a:ext cx="1952661" cy="24160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옥천 센터</a:t>
            </a:r>
          </a:p>
        </p:txBody>
      </p:sp>
      <p:pic>
        <p:nvPicPr>
          <p:cNvPr id="15" name="그림 12">
            <a:extLst>
              <a:ext uri="{FF2B5EF4-FFF2-40B4-BE49-F238E27FC236}">
                <a16:creationId xmlns:a16="http://schemas.microsoft.com/office/drawing/2014/main" id="{33FB692A-5BD3-4F81-76C1-C715BE3BC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446" y="4573972"/>
            <a:ext cx="2587431" cy="203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1A102834-0859-3DD9-4983-951749AC7FA8}"/>
              </a:ext>
            </a:extLst>
          </p:cNvPr>
          <p:cNvSpPr txBox="1">
            <a:spLocks/>
          </p:cNvSpPr>
          <p:nvPr/>
        </p:nvSpPr>
        <p:spPr bwMode="auto">
          <a:xfrm>
            <a:off x="5978174" y="4019102"/>
            <a:ext cx="538042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정비동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4D8B0F48-FA74-EBA0-97DE-59D27748B567}"/>
              </a:ext>
            </a:extLst>
          </p:cNvPr>
          <p:cNvSpPr txBox="1">
            <a:spLocks/>
          </p:cNvSpPr>
          <p:nvPr/>
        </p:nvSpPr>
        <p:spPr bwMode="auto">
          <a:xfrm>
            <a:off x="323528" y="3977480"/>
            <a:ext cx="806772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센터 전경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97364EAB-E060-DCF2-1EAA-A36D7B358C43}"/>
              </a:ext>
            </a:extLst>
          </p:cNvPr>
          <p:cNvSpPr txBox="1">
            <a:spLocks/>
          </p:cNvSpPr>
          <p:nvPr/>
        </p:nvSpPr>
        <p:spPr bwMode="auto">
          <a:xfrm>
            <a:off x="310816" y="6276975"/>
            <a:ext cx="948816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고객 휴게실</a:t>
            </a:r>
          </a:p>
        </p:txBody>
      </p:sp>
      <p:sp>
        <p:nvSpPr>
          <p:cNvPr id="20" name="텍스트 개체 틀 2">
            <a:extLst>
              <a:ext uri="{FF2B5EF4-FFF2-40B4-BE49-F238E27FC236}">
                <a16:creationId xmlns:a16="http://schemas.microsoft.com/office/drawing/2014/main" id="{286B6A5A-D1F9-AE87-E9A9-D14781F3509B}"/>
              </a:ext>
            </a:extLst>
          </p:cNvPr>
          <p:cNvSpPr txBox="1">
            <a:spLocks/>
          </p:cNvSpPr>
          <p:nvPr/>
        </p:nvSpPr>
        <p:spPr bwMode="auto">
          <a:xfrm>
            <a:off x="3275856" y="6309321"/>
            <a:ext cx="576064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미팅룸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텍스트 개체 틀 2">
            <a:extLst>
              <a:ext uri="{FF2B5EF4-FFF2-40B4-BE49-F238E27FC236}">
                <a16:creationId xmlns:a16="http://schemas.microsoft.com/office/drawing/2014/main" id="{10C1C6DE-5AB3-D2B3-54E3-0B8769BA0538}"/>
              </a:ext>
            </a:extLst>
          </p:cNvPr>
          <p:cNvSpPr txBox="1">
            <a:spLocks/>
          </p:cNvSpPr>
          <p:nvPr/>
        </p:nvSpPr>
        <p:spPr bwMode="auto">
          <a:xfrm>
            <a:off x="6416063" y="6276974"/>
            <a:ext cx="1252281" cy="24160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장비고</a:t>
            </a:r>
            <a:r>
              <a:rPr kumimoji="0"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출하구역</a:t>
            </a:r>
          </a:p>
        </p:txBody>
      </p:sp>
    </p:spTree>
    <p:extLst>
      <p:ext uri="{BB962C8B-B14F-4D97-AF65-F5344CB8AC3E}">
        <p14:creationId xmlns:p14="http://schemas.microsoft.com/office/powerpoint/2010/main" val="2303027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 descr="건물, 실내, 벽, 픽스처이(가) 표시된 사진&#10;&#10;자동 생성된 설명">
            <a:extLst>
              <a:ext uri="{FF2B5EF4-FFF2-40B4-BE49-F238E27FC236}">
                <a16:creationId xmlns:a16="http://schemas.microsoft.com/office/drawing/2014/main" id="{496CFE9F-8C22-BF7F-0384-764AC3241E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0" r="9474"/>
          <a:stretch/>
        </p:blipFill>
        <p:spPr>
          <a:xfrm>
            <a:off x="123393" y="4604163"/>
            <a:ext cx="2097951" cy="2108735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6E3EFC-D1F9-C263-91EC-34B566F0C3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 dirty="0">
                <a:solidFill>
                  <a:srgbClr val="EE0000"/>
                </a:solidFill>
              </a:rPr>
              <a:t>06</a:t>
            </a:r>
            <a:endParaRPr dirty="0">
              <a:solidFill>
                <a:srgbClr val="EE0000"/>
              </a:solidFill>
            </a:endParaRPr>
          </a:p>
        </p:txBody>
      </p:sp>
      <p:sp>
        <p:nvSpPr>
          <p:cNvPr id="146458" name="TextBox 15">
            <a:extLst>
              <a:ext uri="{FF2B5EF4-FFF2-40B4-BE49-F238E27FC236}">
                <a16:creationId xmlns:a16="http://schemas.microsoft.com/office/drawing/2014/main" id="{A72FDCAD-E19E-9B7D-9C7A-F155A99DB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971" y="3076701"/>
            <a:ext cx="98975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Sales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46459" name="TextBox 16">
            <a:extLst>
              <a:ext uri="{FF2B5EF4-FFF2-40B4-BE49-F238E27FC236}">
                <a16:creationId xmlns:a16="http://schemas.microsoft.com/office/drawing/2014/main" id="{F80A735F-AA98-04CC-42C5-79FEC0E4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3301" y="4247011"/>
            <a:ext cx="199231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Service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46460" name="TextBox 17">
            <a:extLst>
              <a:ext uri="{FF2B5EF4-FFF2-40B4-BE49-F238E27FC236}">
                <a16:creationId xmlns:a16="http://schemas.microsoft.com/office/drawing/2014/main" id="{E5FCEE8C-EA49-0D67-B64B-3A925B74F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7065" y="4197387"/>
            <a:ext cx="68550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Parts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46461" name="TextBox 18">
            <a:extLst>
              <a:ext uri="{FF2B5EF4-FFF2-40B4-BE49-F238E27FC236}">
                <a16:creationId xmlns:a16="http://schemas.microsoft.com/office/drawing/2014/main" id="{7B194AD1-5BFB-D046-5FED-4D05EEFE3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2623" y="3096089"/>
            <a:ext cx="68550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Rental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28C012E2-8297-460B-9C68-7E03C5C9A6C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6250" y="1282397"/>
            <a:ext cx="2304256" cy="24160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평택 센터</a:t>
            </a:r>
          </a:p>
        </p:txBody>
      </p:sp>
      <p:pic>
        <p:nvPicPr>
          <p:cNvPr id="14" name="그림 13" descr="스틸, 산업, 실내, 공학이(가) 표시된 사진&#10;&#10;자동 생성된 설명">
            <a:extLst>
              <a:ext uri="{FF2B5EF4-FFF2-40B4-BE49-F238E27FC236}">
                <a16:creationId xmlns:a16="http://schemas.microsoft.com/office/drawing/2014/main" id="{EA8B17D1-35B4-5A3E-34FA-545201C70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13" y="1639227"/>
            <a:ext cx="4248472" cy="2849830"/>
          </a:xfrm>
          <a:prstGeom prst="rect">
            <a:avLst/>
          </a:prstGeom>
        </p:spPr>
      </p:pic>
      <p:pic>
        <p:nvPicPr>
          <p:cNvPr id="18" name="그림 17" descr="하늘, 건물, 야외, 지상이(가) 표시된 사진&#10;&#10;자동 생성된 설명">
            <a:extLst>
              <a:ext uri="{FF2B5EF4-FFF2-40B4-BE49-F238E27FC236}">
                <a16:creationId xmlns:a16="http://schemas.microsoft.com/office/drawing/2014/main" id="{48E61ED8-0E95-8A84-8389-77041E3678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93" y="1644805"/>
            <a:ext cx="4511752" cy="2838675"/>
          </a:xfrm>
          <a:prstGeom prst="rect">
            <a:avLst/>
          </a:prstGeom>
        </p:spPr>
      </p:pic>
      <p:pic>
        <p:nvPicPr>
          <p:cNvPr id="21" name="그림 20" descr="스크린샷, 실내, 지상이(가) 표시된 사진&#10;&#10;자동 생성된 설명">
            <a:extLst>
              <a:ext uri="{FF2B5EF4-FFF2-40B4-BE49-F238E27FC236}">
                <a16:creationId xmlns:a16="http://schemas.microsoft.com/office/drawing/2014/main" id="{081CF8BB-7161-6554-835D-132EDE8501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4537" r="4325"/>
          <a:stretch/>
        </p:blipFill>
        <p:spPr>
          <a:xfrm>
            <a:off x="5231564" y="4604162"/>
            <a:ext cx="3732923" cy="2108736"/>
          </a:xfrm>
          <a:prstGeom prst="rect">
            <a:avLst/>
          </a:prstGeom>
        </p:spPr>
      </p:pic>
      <p:pic>
        <p:nvPicPr>
          <p:cNvPr id="23" name="그림 22" descr="실내, 가구, 벽, 바닥이(가) 표시된 사진&#10;&#10;자동 생성된 설명">
            <a:extLst>
              <a:ext uri="{FF2B5EF4-FFF2-40B4-BE49-F238E27FC236}">
                <a16:creationId xmlns:a16="http://schemas.microsoft.com/office/drawing/2014/main" id="{7D102D47-B636-4436-ED41-0DF2254801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344" y="4604162"/>
            <a:ext cx="2938214" cy="2108737"/>
          </a:xfrm>
          <a:prstGeom prst="rect">
            <a:avLst/>
          </a:prstGeom>
        </p:spPr>
      </p:pic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A86DF105-2688-1AEE-840A-794D7511A805}"/>
              </a:ext>
            </a:extLst>
          </p:cNvPr>
          <p:cNvSpPr txBox="1">
            <a:spLocks/>
          </p:cNvSpPr>
          <p:nvPr/>
        </p:nvSpPr>
        <p:spPr bwMode="auto">
          <a:xfrm>
            <a:off x="251520" y="4115936"/>
            <a:ext cx="792088" cy="249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센터 전경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텍스트 개체 틀 2">
            <a:extLst>
              <a:ext uri="{FF2B5EF4-FFF2-40B4-BE49-F238E27FC236}">
                <a16:creationId xmlns:a16="http://schemas.microsoft.com/office/drawing/2014/main" id="{61875721-1C9F-6854-6250-361FC3625212}"/>
              </a:ext>
            </a:extLst>
          </p:cNvPr>
          <p:cNvSpPr txBox="1">
            <a:spLocks/>
          </p:cNvSpPr>
          <p:nvPr/>
        </p:nvSpPr>
        <p:spPr bwMode="auto">
          <a:xfrm>
            <a:off x="5298625" y="6381329"/>
            <a:ext cx="569519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정비동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C24AB63B-07B9-A40E-899E-0A3D6603CF3C}"/>
              </a:ext>
            </a:extLst>
          </p:cNvPr>
          <p:cNvSpPr txBox="1">
            <a:spLocks/>
          </p:cNvSpPr>
          <p:nvPr/>
        </p:nvSpPr>
        <p:spPr bwMode="auto">
          <a:xfrm>
            <a:off x="4806105" y="4172931"/>
            <a:ext cx="701999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부품창고</a:t>
            </a:r>
          </a:p>
        </p:txBody>
      </p:sp>
      <p:sp>
        <p:nvSpPr>
          <p:cNvPr id="27" name="텍스트 개체 틀 2">
            <a:extLst>
              <a:ext uri="{FF2B5EF4-FFF2-40B4-BE49-F238E27FC236}">
                <a16:creationId xmlns:a16="http://schemas.microsoft.com/office/drawing/2014/main" id="{CEB55B64-00E6-5AC9-4B64-B8AAE322F387}"/>
              </a:ext>
            </a:extLst>
          </p:cNvPr>
          <p:cNvSpPr txBox="1">
            <a:spLocks/>
          </p:cNvSpPr>
          <p:nvPr/>
        </p:nvSpPr>
        <p:spPr bwMode="auto">
          <a:xfrm>
            <a:off x="196410" y="6381328"/>
            <a:ext cx="933328" cy="24160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고객 휴게실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F5DB4658-EEFF-F7A2-E102-05B9F1DBE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센터 소개</a:t>
            </a:r>
          </a:p>
        </p:txBody>
      </p:sp>
    </p:spTree>
    <p:extLst>
      <p:ext uri="{BB962C8B-B14F-4D97-AF65-F5344CB8AC3E}">
        <p14:creationId xmlns:p14="http://schemas.microsoft.com/office/powerpoint/2010/main" val="1589121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4">
            <a:extLst>
              <a:ext uri="{FF2B5EF4-FFF2-40B4-BE49-F238E27FC236}">
                <a16:creationId xmlns:a16="http://schemas.microsoft.com/office/drawing/2014/main" id="{2CE95D7E-9365-5F39-8B1E-82D94E353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63"/>
          <a:stretch>
            <a:fillRect/>
          </a:stretch>
        </p:blipFill>
        <p:spPr bwMode="auto">
          <a:xfrm>
            <a:off x="4893469" y="1556791"/>
            <a:ext cx="4071019" cy="264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5" descr="실내, 벽, 소파, 인테리어 디자인이(가) 표시된 사진&#10;&#10;자동 생성된 설명">
            <a:extLst>
              <a:ext uri="{FF2B5EF4-FFF2-40B4-BE49-F238E27FC236}">
                <a16:creationId xmlns:a16="http://schemas.microsoft.com/office/drawing/2014/main" id="{B32CAEA5-F22F-A472-A0AB-CBAE6E7F1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15" y="4373969"/>
            <a:ext cx="2566241" cy="2242103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6E3EFC-D1F9-C263-91EC-34B566F0C3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 dirty="0">
                <a:solidFill>
                  <a:srgbClr val="EE0000"/>
                </a:solidFill>
              </a:rPr>
              <a:t>06</a:t>
            </a:r>
            <a:endParaRPr dirty="0">
              <a:solidFill>
                <a:srgbClr val="EE0000"/>
              </a:solidFill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83A84BB9-4EDD-C87B-CA43-CDFDB2D2E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34613"/>
            <a:ext cx="7526338" cy="276999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sz="2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센터 소개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459" name="TextBox 16">
            <a:extLst>
              <a:ext uri="{FF2B5EF4-FFF2-40B4-BE49-F238E27FC236}">
                <a16:creationId xmlns:a16="http://schemas.microsoft.com/office/drawing/2014/main" id="{F80A735F-AA98-04CC-42C5-79FEC0E4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3301" y="4247011"/>
            <a:ext cx="199231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Service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146460" name="TextBox 17">
            <a:extLst>
              <a:ext uri="{FF2B5EF4-FFF2-40B4-BE49-F238E27FC236}">
                <a16:creationId xmlns:a16="http://schemas.microsoft.com/office/drawing/2014/main" id="{E5FCEE8C-EA49-0D67-B64B-3A925B74F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7065" y="4197387"/>
            <a:ext cx="68550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ea typeface="강원교육튼튼" panose="02020603020101020101" pitchFamily="18" charset="-127"/>
                <a:cs typeface="Arial" panose="020B0604020202020204" pitchFamily="34" charset="0"/>
              </a:rPr>
              <a:t>Parts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ea typeface="강원교육튼튼" panose="02020603020101020101" pitchFamily="18" charset="-127"/>
              <a:cs typeface="Arial" panose="020B0604020202020204" pitchFamily="34" charset="0"/>
            </a:endParaRPr>
          </a:p>
        </p:txBody>
      </p: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28C012E2-8297-460B-9C68-7E03C5C9A6C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1560" y="1176767"/>
            <a:ext cx="1952661" cy="24160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안동 센터</a:t>
            </a:r>
          </a:p>
        </p:txBody>
      </p:sp>
      <p:sp>
        <p:nvSpPr>
          <p:cNvPr id="25" name="텍스트 개체 틀 2">
            <a:extLst>
              <a:ext uri="{FF2B5EF4-FFF2-40B4-BE49-F238E27FC236}">
                <a16:creationId xmlns:a16="http://schemas.microsoft.com/office/drawing/2014/main" id="{61875721-1C9F-6854-6250-361FC3625212}"/>
              </a:ext>
            </a:extLst>
          </p:cNvPr>
          <p:cNvSpPr txBox="1">
            <a:spLocks/>
          </p:cNvSpPr>
          <p:nvPr/>
        </p:nvSpPr>
        <p:spPr bwMode="auto">
          <a:xfrm>
            <a:off x="4989189" y="3859265"/>
            <a:ext cx="518915" cy="2433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정비동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텍스트 개체 틀 2">
            <a:extLst>
              <a:ext uri="{FF2B5EF4-FFF2-40B4-BE49-F238E27FC236}">
                <a16:creationId xmlns:a16="http://schemas.microsoft.com/office/drawing/2014/main" id="{CEB55B64-00E6-5AC9-4B64-B8AAE322F387}"/>
              </a:ext>
            </a:extLst>
          </p:cNvPr>
          <p:cNvSpPr txBox="1">
            <a:spLocks/>
          </p:cNvSpPr>
          <p:nvPr/>
        </p:nvSpPr>
        <p:spPr bwMode="auto">
          <a:xfrm>
            <a:off x="251520" y="6284717"/>
            <a:ext cx="936104" cy="248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고객 휴게실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 descr="야외, 하늘, 육상 차량, 차량이(가) 표시된 사진&#10;&#10;자동 생성된 설명">
            <a:extLst>
              <a:ext uri="{FF2B5EF4-FFF2-40B4-BE49-F238E27FC236}">
                <a16:creationId xmlns:a16="http://schemas.microsoft.com/office/drawing/2014/main" id="{8C0092E3-0978-6420-718D-A6DEAE326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13" y="1556791"/>
            <a:ext cx="4649391" cy="2640595"/>
          </a:xfrm>
          <a:prstGeom prst="rect">
            <a:avLst/>
          </a:prstGeom>
        </p:spPr>
      </p:pic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A86DF105-2688-1AEE-840A-794D7511A805}"/>
              </a:ext>
            </a:extLst>
          </p:cNvPr>
          <p:cNvSpPr txBox="1">
            <a:spLocks/>
          </p:cNvSpPr>
          <p:nvPr/>
        </p:nvSpPr>
        <p:spPr bwMode="auto">
          <a:xfrm>
            <a:off x="247666" y="3861048"/>
            <a:ext cx="795942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센터 전경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6">
            <a:extLst>
              <a:ext uri="{FF2B5EF4-FFF2-40B4-BE49-F238E27FC236}">
                <a16:creationId xmlns:a16="http://schemas.microsoft.com/office/drawing/2014/main" id="{FF9DF433-63CD-8F0D-7681-4DD62F047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7"/>
          <a:stretch>
            <a:fillRect/>
          </a:stretch>
        </p:blipFill>
        <p:spPr bwMode="auto">
          <a:xfrm>
            <a:off x="5772973" y="4373969"/>
            <a:ext cx="3200400" cy="2295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C24AB63B-07B9-A40E-899E-0A3D6603CF3C}"/>
              </a:ext>
            </a:extLst>
          </p:cNvPr>
          <p:cNvSpPr txBox="1">
            <a:spLocks/>
          </p:cNvSpPr>
          <p:nvPr/>
        </p:nvSpPr>
        <p:spPr bwMode="auto">
          <a:xfrm>
            <a:off x="5881793" y="6298782"/>
            <a:ext cx="778439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부품 창고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4">
            <a:extLst>
              <a:ext uri="{FF2B5EF4-FFF2-40B4-BE49-F238E27FC236}">
                <a16:creationId xmlns:a16="http://schemas.microsoft.com/office/drawing/2014/main" id="{C46D3FB6-98C2-14B4-82DE-28BC3C994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1"/>
          <a:stretch>
            <a:fillRect/>
          </a:stretch>
        </p:blipFill>
        <p:spPr bwMode="auto">
          <a:xfrm>
            <a:off x="2722957" y="4373969"/>
            <a:ext cx="2929164" cy="224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173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27" descr="실내, 책, 벽, 예술이(가) 표시된 사진&#10;&#10;자동 생성된 설명">
            <a:extLst>
              <a:ext uri="{FF2B5EF4-FFF2-40B4-BE49-F238E27FC236}">
                <a16:creationId xmlns:a16="http://schemas.microsoft.com/office/drawing/2014/main" id="{CC202A84-C75E-E9D6-7450-59CB6A8F3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781" y="4717752"/>
            <a:ext cx="2113098" cy="1910779"/>
          </a:xfrm>
          <a:prstGeom prst="rect">
            <a:avLst/>
          </a:prstGeom>
        </p:spPr>
      </p:pic>
      <p:pic>
        <p:nvPicPr>
          <p:cNvPr id="20" name="그림 19" descr="실내, 창고, 벽, 상자이(가) 표시된 사진&#10;&#10;자동 생성된 설명">
            <a:extLst>
              <a:ext uri="{FF2B5EF4-FFF2-40B4-BE49-F238E27FC236}">
                <a16:creationId xmlns:a16="http://schemas.microsoft.com/office/drawing/2014/main" id="{537B494D-AF0F-E762-F29C-079446C970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553" y="1646802"/>
            <a:ext cx="4056388" cy="2826493"/>
          </a:xfrm>
          <a:prstGeom prst="rect">
            <a:avLst/>
          </a:prstGeom>
        </p:spPr>
      </p:pic>
      <p:pic>
        <p:nvPicPr>
          <p:cNvPr id="18" name="그림 8">
            <a:extLst>
              <a:ext uri="{FF2B5EF4-FFF2-40B4-BE49-F238E27FC236}">
                <a16:creationId xmlns:a16="http://schemas.microsoft.com/office/drawing/2014/main" id="{74F29349-5464-E924-338B-693BBA689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81128"/>
            <a:ext cx="3691409" cy="21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16" descr="야외, 하늘, 바퀴, 나무이(가) 표시된 사진&#10;&#10;자동 생성된 설명">
            <a:extLst>
              <a:ext uri="{FF2B5EF4-FFF2-40B4-BE49-F238E27FC236}">
                <a16:creationId xmlns:a16="http://schemas.microsoft.com/office/drawing/2014/main" id="{7042969E-9E91-410A-214E-05ED30A045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1" y="1646802"/>
            <a:ext cx="4615032" cy="2826493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6E3EFC-D1F9-C263-91EC-34B566F0C3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6250" y="581025"/>
            <a:ext cx="482600" cy="390525"/>
          </a:xfrm>
        </p:spPr>
        <p:txBody>
          <a:bodyPr rtlCol="0"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 dirty="0">
                <a:solidFill>
                  <a:srgbClr val="EE0000"/>
                </a:solidFill>
              </a:rPr>
              <a:t>06</a:t>
            </a:r>
            <a:endParaRPr dirty="0">
              <a:solidFill>
                <a:srgbClr val="EE0000"/>
              </a:solidFill>
            </a:endParaRPr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83A84BB9-4EDD-C87B-CA43-CDFDB2D2E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0" y="634613"/>
            <a:ext cx="7526338" cy="276999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sz="2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센터 소개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28C012E2-8297-460B-9C68-7E03C5C9A6C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1560" y="1268760"/>
            <a:ext cx="1952661" cy="241605"/>
          </a:xfrm>
        </p:spPr>
        <p:txBody>
          <a:bodyPr rtlCol="0"/>
          <a:lstStyle/>
          <a:p>
            <a:pPr defTabSz="844007" eaLnBrk="1" fontAlgn="auto" hangingPunct="1">
              <a:spcAft>
                <a:spcPts val="0"/>
              </a:spcAft>
              <a:defRPr/>
            </a:pPr>
            <a:r>
              <a:rPr lang="ko-KR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전주 센터</a:t>
            </a:r>
          </a:p>
        </p:txBody>
      </p:sp>
      <p:sp>
        <p:nvSpPr>
          <p:cNvPr id="25" name="텍스트 개체 틀 2">
            <a:extLst>
              <a:ext uri="{FF2B5EF4-FFF2-40B4-BE49-F238E27FC236}">
                <a16:creationId xmlns:a16="http://schemas.microsoft.com/office/drawing/2014/main" id="{61875721-1C9F-6854-6250-361FC3625212}"/>
              </a:ext>
            </a:extLst>
          </p:cNvPr>
          <p:cNvSpPr txBox="1">
            <a:spLocks/>
          </p:cNvSpPr>
          <p:nvPr/>
        </p:nvSpPr>
        <p:spPr bwMode="auto">
          <a:xfrm>
            <a:off x="5292080" y="6377866"/>
            <a:ext cx="576064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정비동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텍스트 개체 틀 2">
            <a:extLst>
              <a:ext uri="{FF2B5EF4-FFF2-40B4-BE49-F238E27FC236}">
                <a16:creationId xmlns:a16="http://schemas.microsoft.com/office/drawing/2014/main" id="{CEB55B64-00E6-5AC9-4B64-B8AAE322F387}"/>
              </a:ext>
            </a:extLst>
          </p:cNvPr>
          <p:cNvSpPr txBox="1">
            <a:spLocks/>
          </p:cNvSpPr>
          <p:nvPr/>
        </p:nvSpPr>
        <p:spPr bwMode="auto">
          <a:xfrm>
            <a:off x="215283" y="6381329"/>
            <a:ext cx="915017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고객 휴게실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A86DF105-2688-1AEE-840A-794D7511A805}"/>
              </a:ext>
            </a:extLst>
          </p:cNvPr>
          <p:cNvSpPr txBox="1">
            <a:spLocks/>
          </p:cNvSpPr>
          <p:nvPr/>
        </p:nvSpPr>
        <p:spPr bwMode="auto">
          <a:xfrm>
            <a:off x="251520" y="4109132"/>
            <a:ext cx="792088" cy="241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센터 전경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C24AB63B-07B9-A40E-899E-0A3D6603CF3C}"/>
              </a:ext>
            </a:extLst>
          </p:cNvPr>
          <p:cNvSpPr txBox="1">
            <a:spLocks/>
          </p:cNvSpPr>
          <p:nvPr/>
        </p:nvSpPr>
        <p:spPr bwMode="auto">
          <a:xfrm>
            <a:off x="5018389" y="4108905"/>
            <a:ext cx="777747" cy="2418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0" indent="0" algn="l" defTabSz="842963" rtl="0" eaLnBrk="0" fontAlgn="base" latinLnBrk="1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112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42200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846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844007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662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266011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688014" indent="0" algn="l" defTabSz="842963" rtl="0" eaLnBrk="0" fontAlgn="base" latinLnBrk="1" hangingPunct="0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110018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2021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4025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6029" indent="0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None/>
              <a:defRPr sz="147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4007" eaLnBrk="1" fontAlgn="auto" hangingPunct="1">
              <a:spcAft>
                <a:spcPts val="0"/>
              </a:spcAft>
              <a:defRPr/>
            </a:pPr>
            <a:r>
              <a:rPr kumimoji="0" lang="ko-KR" altLang="en-US" sz="1400">
                <a:latin typeface="Arial" panose="020B0604020202020204" pitchFamily="34" charset="0"/>
                <a:cs typeface="Arial" panose="020B0604020202020204" pitchFamily="34" charset="0"/>
              </a:rPr>
              <a:t>부품 창고</a:t>
            </a:r>
            <a:endParaRPr kumimoji="0"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그림 21" descr="실내, 벽, 가구, 바닥이(가) 표시된 사진&#10;&#10;자동 생성된 설명">
            <a:extLst>
              <a:ext uri="{FF2B5EF4-FFF2-40B4-BE49-F238E27FC236}">
                <a16:creationId xmlns:a16="http://schemas.microsoft.com/office/drawing/2014/main" id="{CE25F465-F238-3003-A9B1-F9A7C43D2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609289"/>
            <a:ext cx="3059832" cy="21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84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FC60AE72-9F49-CF9D-FBE6-113719E00E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defTabSz="844007" eaLnBrk="1" fontAlgn="auto" hangingPunct="1">
              <a:spcBef>
                <a:spcPts val="923"/>
              </a:spcBef>
              <a:spcAft>
                <a:spcPts val="0"/>
              </a:spcAft>
              <a:defRPr/>
            </a:pPr>
            <a:r>
              <a:rPr lang="en-US" altLang="ko-KR" dirty="0">
                <a:solidFill>
                  <a:srgbClr val="EE0000"/>
                </a:solidFill>
              </a:rPr>
              <a:t>07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8C5DE1C-7B5F-55AE-804C-594D72037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취급 메이커</a:t>
            </a:r>
            <a:r>
              <a:rPr lang="en-US" altLang="ko-KR" dirty="0"/>
              <a:t>/</a:t>
            </a:r>
            <a:r>
              <a:rPr lang="ko-KR" altLang="en-US" dirty="0"/>
              <a:t>제품 소개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14AE30-1E12-1689-8890-211E4AEB20CF}"/>
              </a:ext>
            </a:extLst>
          </p:cNvPr>
          <p:cNvSpPr txBox="1"/>
          <p:nvPr/>
        </p:nvSpPr>
        <p:spPr>
          <a:xfrm>
            <a:off x="1835696" y="1340768"/>
            <a:ext cx="71420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Yanmar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(</a:t>
            </a:r>
            <a:r>
              <a:rPr lang="ko-KR" altLang="en-US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얀마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) </a:t>
            </a:r>
            <a:r>
              <a:rPr lang="en-US" altLang="ko-KR" sz="1600" dirty="0">
                <a:latin typeface="돋움체" panose="020B0609000101010101" pitchFamily="49" charset="-127"/>
                <a:ea typeface="돋움체" panose="020B0609000101010101" pitchFamily="49" charset="-127"/>
              </a:rPr>
              <a:t>–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미니굴착기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굴착기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휠로더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Gehl (</a:t>
            </a:r>
            <a:r>
              <a:rPr lang="ko-KR" altLang="en-US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겔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) </a:t>
            </a:r>
            <a:r>
              <a:rPr lang="en-US" altLang="ko-KR" sz="1600" dirty="0">
                <a:latin typeface="돋움체" panose="020B0609000101010101" pitchFamily="49" charset="-127"/>
                <a:ea typeface="돋움체" panose="020B0609000101010101" pitchFamily="49" charset="-127"/>
              </a:rPr>
              <a:t>–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스키드로더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트랙로더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Manitou (</a:t>
            </a:r>
            <a:r>
              <a:rPr lang="ko-KR" altLang="en-US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마니또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) </a:t>
            </a:r>
            <a:r>
              <a:rPr lang="en-US" altLang="ko-KR" sz="1600" dirty="0">
                <a:latin typeface="돋움체" panose="020B0609000101010101" pitchFamily="49" charset="-127"/>
                <a:ea typeface="돋움체" panose="020B0609000101010101" pitchFamily="49" charset="-127"/>
              </a:rPr>
              <a:t>–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고소작업대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4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륜구동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지게차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텔레핸들러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John deere (</a:t>
            </a:r>
            <a:r>
              <a:rPr lang="ko-KR" altLang="en-US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존디어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)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트랙터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Vogele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(</a:t>
            </a:r>
            <a:r>
              <a:rPr lang="ko-KR" altLang="en-US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보겔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)</a:t>
            </a:r>
            <a:r>
              <a:rPr lang="en-US" altLang="ko-KR" sz="1600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</a:t>
            </a:r>
            <a:r>
              <a:rPr lang="en-US" altLang="ko-KR" sz="1600" dirty="0">
                <a:latin typeface="돋움체" panose="020B0609000101010101" pitchFamily="49" charset="-127"/>
                <a:ea typeface="돋움체" panose="020B0609000101010101" pitchFamily="49" charset="-127"/>
              </a:rPr>
              <a:t>–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아스팔트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피니셔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피더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r>
              <a:rPr lang="en-US" altLang="ko-KR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Wirgen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(</a:t>
            </a:r>
            <a:r>
              <a:rPr lang="ko-KR" altLang="en-US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빌트겐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) </a:t>
            </a:r>
            <a:r>
              <a:rPr lang="en-US" altLang="ko-KR" sz="1600" dirty="0">
                <a:latin typeface="돋움체" panose="020B0609000101010101" pitchFamily="49" charset="-127"/>
                <a:ea typeface="돋움체" panose="020B0609000101010101" pitchFamily="49" charset="-127"/>
              </a:rPr>
              <a:t>–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노면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파쇄기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콘크리트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피니셔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Hamm (</a:t>
            </a:r>
            <a:r>
              <a:rPr lang="ko-KR" altLang="en-US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햄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)</a:t>
            </a:r>
            <a:r>
              <a:rPr lang="en-US" altLang="ko-KR" sz="1600" b="1" dirty="0"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r>
              <a:rPr lang="en-US" altLang="ko-KR" sz="1600" dirty="0">
                <a:latin typeface="돋움체" panose="020B0609000101010101" pitchFamily="49" charset="-127"/>
                <a:ea typeface="돋움체" panose="020B0609000101010101" pitchFamily="49" charset="-127"/>
              </a:rPr>
              <a:t>–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롤러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600" dirty="0">
              <a:latin typeface="돋움체" panose="020B0609000101010101" pitchFamily="49" charset="-127"/>
              <a:ea typeface="돋움체" panose="020B0609000101010101" pitchFamily="49" charset="-127"/>
            </a:endParaRPr>
          </a:p>
          <a:p>
            <a:r>
              <a:rPr lang="en-US" altLang="ko-KR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Kleemann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(</a:t>
            </a:r>
            <a:r>
              <a:rPr lang="ko-KR" altLang="en-US" sz="1600" b="1" dirty="0" err="1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클리만</a:t>
            </a:r>
            <a:r>
              <a:rPr lang="en-US" altLang="ko-KR" sz="1600" b="1" dirty="0">
                <a:latin typeface="강원교육튼튼" panose="02020603020101020101" pitchFamily="18" charset="-127"/>
                <a:ea typeface="강원교육튼튼" panose="02020603020101020101" pitchFamily="18" charset="-127"/>
              </a:rPr>
              <a:t>) </a:t>
            </a:r>
            <a:r>
              <a:rPr lang="en-US" altLang="ko-KR" sz="1600" dirty="0">
                <a:latin typeface="돋움체" panose="020B0609000101010101" pitchFamily="49" charset="-127"/>
                <a:ea typeface="돋움체" panose="020B0609000101010101" pitchFamily="49" charset="-127"/>
              </a:rPr>
              <a:t>–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쇄석기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스크리너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적재기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스크린샷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45115AA-9588-5A16-03AB-FA59C7D9E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1168"/>
            <a:ext cx="9144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19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9" name="그림 7" descr="기계, 축적 모형, 장난감, 트럭이(가) 표시된 사진&#10;&#10;자동 생성된 설명">
            <a:extLst>
              <a:ext uri="{FF2B5EF4-FFF2-40B4-BE49-F238E27FC236}">
                <a16:creationId xmlns:a16="http://schemas.microsoft.com/office/drawing/2014/main" id="{1183BB5D-6F7B-63AF-693F-A90FEBB73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53" y="3457172"/>
            <a:ext cx="2417294" cy="171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 descr="교통, 타이어, 바퀴, 차량이(가) 표시된 사진&#10;&#10;자동 생성된 설명">
            <a:extLst>
              <a:ext uri="{FF2B5EF4-FFF2-40B4-BE49-F238E27FC236}">
                <a16:creationId xmlns:a16="http://schemas.microsoft.com/office/drawing/2014/main" id="{39466AAC-D57B-B1C1-9871-A108A2AEAB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171" y="1134556"/>
            <a:ext cx="2227287" cy="1574763"/>
          </a:xfrm>
          <a:prstGeom prst="rect">
            <a:avLst/>
          </a:prstGeom>
        </p:spPr>
      </p:pic>
      <p:pic>
        <p:nvPicPr>
          <p:cNvPr id="13" name="그림 12" descr="블랙, 어둠이(가) 표시된 사진&#10;&#10;자동 생성된 설명">
            <a:extLst>
              <a:ext uri="{FF2B5EF4-FFF2-40B4-BE49-F238E27FC236}">
                <a16:creationId xmlns:a16="http://schemas.microsoft.com/office/drawing/2014/main" id="{8792A0B1-E89A-DDB3-5067-C61DE1A9A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797348"/>
            <a:ext cx="1281885" cy="267610"/>
          </a:xfrm>
          <a:prstGeom prst="rect">
            <a:avLst/>
          </a:prstGeom>
        </p:spPr>
      </p:pic>
      <p:pic>
        <p:nvPicPr>
          <p:cNvPr id="150540" name="그림 32" descr="타이어, 바퀴, 자동차 부품, 장난감이(가) 표시된 사진&#10;&#10;자동 생성된 설명">
            <a:extLst>
              <a:ext uri="{FF2B5EF4-FFF2-40B4-BE49-F238E27FC236}">
                <a16:creationId xmlns:a16="http://schemas.microsoft.com/office/drawing/2014/main" id="{C2E563E6-C63F-CEA7-74D3-094778D19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838" y="2029628"/>
            <a:ext cx="2377245" cy="168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33" name="그림 7" descr="교통, 바퀴, 타이어, 실외 전력 설비이(가) 표시된 사진&#10;&#10;자동 생성된 설명">
            <a:extLst>
              <a:ext uri="{FF2B5EF4-FFF2-40B4-BE49-F238E27FC236}">
                <a16:creationId xmlns:a16="http://schemas.microsoft.com/office/drawing/2014/main" id="{1B356087-3FB7-9C43-B235-92D647C80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478" y="947140"/>
            <a:ext cx="1873284" cy="264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9" descr="교통, 전동 삽, 건설 장비이(가) 표시된 사진&#10;&#10;자동 생성된 설명">
            <a:extLst>
              <a:ext uri="{FF2B5EF4-FFF2-40B4-BE49-F238E27FC236}">
                <a16:creationId xmlns:a16="http://schemas.microsoft.com/office/drawing/2014/main" id="{AA112866-C06C-EBF9-BEA5-E62B68E024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87" y="143097"/>
            <a:ext cx="2503700" cy="2503700"/>
          </a:xfrm>
          <a:prstGeom prst="rect">
            <a:avLst/>
          </a:prstGeom>
        </p:spPr>
      </p:pic>
      <p:pic>
        <p:nvPicPr>
          <p:cNvPr id="11" name="그림 10" descr="폰트, 레드, 그래픽, 스크린샷이(가) 표시된 사진&#10;&#10;자동 생성된 설명">
            <a:extLst>
              <a:ext uri="{FF2B5EF4-FFF2-40B4-BE49-F238E27FC236}">
                <a16:creationId xmlns:a16="http://schemas.microsoft.com/office/drawing/2014/main" id="{22BA4D7A-BCEA-FE6C-D68D-9D79C81AE2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68" y="622380"/>
            <a:ext cx="1798830" cy="262015"/>
          </a:xfrm>
          <a:prstGeom prst="rect">
            <a:avLst/>
          </a:prstGeom>
        </p:spPr>
      </p:pic>
      <p:pic>
        <p:nvPicPr>
          <p:cNvPr id="12" name="그림 11" descr="폰트, 그래픽, 로고, 스크린샷이(가) 표시된 사진&#10;&#10;자동 생성된 설명">
            <a:extLst>
              <a:ext uri="{FF2B5EF4-FFF2-40B4-BE49-F238E27FC236}">
                <a16:creationId xmlns:a16="http://schemas.microsoft.com/office/drawing/2014/main" id="{4F22332C-B008-3E33-6A39-019EF0A9D77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53" y="4961004"/>
            <a:ext cx="1928722" cy="720080"/>
          </a:xfrm>
          <a:prstGeom prst="rect">
            <a:avLst/>
          </a:prstGeom>
        </p:spPr>
      </p:pic>
      <p:pic>
        <p:nvPicPr>
          <p:cNvPr id="151554" name="그림 6" descr="차량, 축적 모형, 장난감 차, 교통이(가) 표시된 사진&#10;&#10;자동 생성된 설명">
            <a:extLst>
              <a:ext uri="{FF2B5EF4-FFF2-40B4-BE49-F238E27FC236}">
                <a16:creationId xmlns:a16="http://schemas.microsoft.com/office/drawing/2014/main" id="{2C26363D-1956-5BBF-5675-6C8986219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253" y="4509584"/>
            <a:ext cx="2673670" cy="184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13" descr="폰트, 그래픽, 로고, 스크린샷이(가) 표시된 사진&#10;&#10;자동 생성된 설명">
            <a:extLst>
              <a:ext uri="{FF2B5EF4-FFF2-40B4-BE49-F238E27FC236}">
                <a16:creationId xmlns:a16="http://schemas.microsoft.com/office/drawing/2014/main" id="{049107B7-23CC-770C-0960-AE72A4402E4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173" y="6171508"/>
            <a:ext cx="2078387" cy="751896"/>
          </a:xfrm>
          <a:prstGeom prst="rect">
            <a:avLst/>
          </a:prstGeom>
        </p:spPr>
      </p:pic>
      <p:pic>
        <p:nvPicPr>
          <p:cNvPr id="153605" name="그림 10" descr="바퀴, 타이어, 차량, 교통이(가) 표시된 사진&#10;&#10;자동 생성된 설명">
            <a:extLst>
              <a:ext uri="{FF2B5EF4-FFF2-40B4-BE49-F238E27FC236}">
                <a16:creationId xmlns:a16="http://schemas.microsoft.com/office/drawing/2014/main" id="{DAA8E0FE-8424-D488-EE13-2971171B4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043" y="3694276"/>
            <a:ext cx="3809533" cy="269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그림 14" descr="스크린샷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8DE2D283-2083-2852-DA8B-5E6149CA8C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954" y="6120761"/>
            <a:ext cx="2016224" cy="752750"/>
          </a:xfrm>
          <a:prstGeom prst="rect">
            <a:avLst/>
          </a:prstGeom>
        </p:spPr>
      </p:pic>
      <p:pic>
        <p:nvPicPr>
          <p:cNvPr id="16" name="그림 15" descr="축적 모형, 교통, 우주선, 비행기이(가) 표시된 사진&#10;&#10;자동 생성된 설명">
            <a:extLst>
              <a:ext uri="{FF2B5EF4-FFF2-40B4-BE49-F238E27FC236}">
                <a16:creationId xmlns:a16="http://schemas.microsoft.com/office/drawing/2014/main" id="{B9458C2F-0853-C7D6-D972-99754146235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31" y="2824331"/>
            <a:ext cx="3872617" cy="2908925"/>
          </a:xfrm>
          <a:prstGeom prst="rect">
            <a:avLst/>
          </a:prstGeom>
        </p:spPr>
      </p:pic>
      <p:pic>
        <p:nvPicPr>
          <p:cNvPr id="17" name="그림 16" descr="폰트, 스크린샷, 그래픽, 로고이(가) 표시된 사진&#10;&#10;자동 생성된 설명">
            <a:extLst>
              <a:ext uri="{FF2B5EF4-FFF2-40B4-BE49-F238E27FC236}">
                <a16:creationId xmlns:a16="http://schemas.microsoft.com/office/drawing/2014/main" id="{177C5CE5-9319-D434-AA9E-F0F6672BB25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821" y="4752804"/>
            <a:ext cx="2442277" cy="875842"/>
          </a:xfrm>
          <a:prstGeom prst="rect">
            <a:avLst/>
          </a:prstGeom>
        </p:spPr>
      </p:pic>
      <p:pic>
        <p:nvPicPr>
          <p:cNvPr id="148487" name="그림 8" descr="폰트, 상징, 로고, 그래픽이(가) 표시된 사진&#10;&#10;자동 생성된 설명">
            <a:extLst>
              <a:ext uri="{FF2B5EF4-FFF2-40B4-BE49-F238E27FC236}">
                <a16:creationId xmlns:a16="http://schemas.microsoft.com/office/drawing/2014/main" id="{09EA5ED2-96A2-FC46-F702-73FF309D6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370" y="2644439"/>
            <a:ext cx="825166" cy="60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 descr="바퀴, 교통, 트랙터, 타이어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B9019B3-A444-0BAB-CE53-D94AAA3A794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173" y="276731"/>
            <a:ext cx="2503701" cy="1842191"/>
          </a:xfrm>
          <a:prstGeom prst="rect">
            <a:avLst/>
          </a:prstGeom>
        </p:spPr>
      </p:pic>
      <p:pic>
        <p:nvPicPr>
          <p:cNvPr id="5" name="그림 4" descr="로고, 상징, 사슴, 엠블럼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1ACEC6D-3D29-DE0D-6830-4541F98198E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729" y="2133299"/>
            <a:ext cx="1180953" cy="118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7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60B4E-4F98-A5F6-DDD2-1284AB4C3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B2966AF4-340D-5572-88A6-9D70C6E5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나눔스퀘어 네오 ExtraBold" panose="00000900000000000000" pitchFamily="2" charset="-127"/>
              </a:rPr>
              <a:t>YK</a:t>
            </a:r>
            <a:r>
              <a:rPr lang="ko-KR" altLang="en-US" dirty="0">
                <a:latin typeface="나눔스퀘어 네오 ExtraBold" panose="00000900000000000000" pitchFamily="2" charset="-127"/>
              </a:rPr>
              <a:t> 온라인 솔루션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E4E6831C-2B26-5D01-A6B1-3F88365490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EE0000"/>
                </a:solidFill>
              </a:rPr>
              <a:t>08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94C05891-0454-B134-4BD5-B0E25F57EDE4}"/>
              </a:ext>
            </a:extLst>
          </p:cNvPr>
          <p:cNvCxnSpPr>
            <a:cxnSpLocks/>
          </p:cNvCxnSpPr>
          <p:nvPr/>
        </p:nvCxnSpPr>
        <p:spPr>
          <a:xfrm>
            <a:off x="3275856" y="3330610"/>
            <a:ext cx="288032" cy="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25">
            <a:extLst>
              <a:ext uri="{FF2B5EF4-FFF2-40B4-BE49-F238E27FC236}">
                <a16:creationId xmlns:a16="http://schemas.microsoft.com/office/drawing/2014/main" id="{88499A48-41DB-71B2-C3F3-68A98ECAE7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1" t="42906" r="32680"/>
          <a:stretch>
            <a:fillRect/>
          </a:stretch>
        </p:blipFill>
        <p:spPr bwMode="auto">
          <a:xfrm>
            <a:off x="4763169" y="2992261"/>
            <a:ext cx="2228795" cy="1989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5">
            <a:extLst>
              <a:ext uri="{FF2B5EF4-FFF2-40B4-BE49-F238E27FC236}">
                <a16:creationId xmlns:a16="http://schemas.microsoft.com/office/drawing/2014/main" id="{EA7B2032-E8D2-F0FC-5C24-FEC4C55329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774" y="4117479"/>
            <a:ext cx="4004796" cy="187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0F196F8-76BF-7A25-CDAB-841AA74A77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00" b="24255"/>
          <a:stretch/>
        </p:blipFill>
        <p:spPr>
          <a:xfrm>
            <a:off x="566236" y="3358044"/>
            <a:ext cx="1299784" cy="228585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41DE503-74CF-83B8-ED56-3AE2126EA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422" y="3390544"/>
            <a:ext cx="1171482" cy="214183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1682091D-9C0B-CD67-59DC-5D0B3EBF9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682" y="3358044"/>
            <a:ext cx="1193274" cy="2206838"/>
          </a:xfrm>
          <a:prstGeom prst="rect">
            <a:avLst/>
          </a:prstGeom>
        </p:spPr>
      </p:pic>
      <p:sp>
        <p:nvSpPr>
          <p:cNvPr id="16" name="텍스트 개체 틀 8">
            <a:extLst>
              <a:ext uri="{FF2B5EF4-FFF2-40B4-BE49-F238E27FC236}">
                <a16:creationId xmlns:a16="http://schemas.microsoft.com/office/drawing/2014/main" id="{74EEBC5A-4B00-A286-68FE-F1B2E4A93AB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76717" y="1119213"/>
            <a:ext cx="8192994" cy="191591"/>
          </a:xfrm>
        </p:spPr>
        <p:txBody>
          <a:bodyPr/>
          <a:lstStyle/>
          <a:p>
            <a:r>
              <a:rPr lang="ko-KR" altLang="en-US" b="1" dirty="0"/>
              <a:t>현재까지</a:t>
            </a:r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AEF693C2-8265-F1A8-D06A-3938AC1FBB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250715"/>
              </p:ext>
            </p:extLst>
          </p:nvPr>
        </p:nvGraphicFramePr>
        <p:xfrm>
          <a:off x="476717" y="1458371"/>
          <a:ext cx="8338612" cy="4639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69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9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83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1. 고객용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앱</a:t>
                      </a:r>
                    </a:p>
                    <a:p>
                      <a:pPr marL="171450" indent="-171450" latinLnBrk="0">
                        <a:lnSpc>
                          <a:spcPct val="2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서비스 예약, 부품 주문, 중고 판매까지 모든 것을 처리합니다.</a:t>
                      </a:r>
                    </a:p>
                    <a:p>
                      <a:pPr marL="171450" indent="-171450" latinLnBrk="0">
                        <a:lnSpc>
                          <a:spcPct val="2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8,000명 이상의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고객이 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이용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중이며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, 현재 유지보수 건수의 21%,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부품 판매의 11%가 이 시스템을 통해 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처리되고 있습니다.</a:t>
                      </a:r>
                    </a:p>
                    <a:p>
                      <a:pPr marL="171450" indent="-171450" latinLnBrk="0">
                        <a:lnSpc>
                          <a:spcPct val="2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이제 고객은 앱을 통해 새 기계를 구매할 수 있습니다.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  </a:t>
                      </a:r>
                      <a:b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</a:br>
                      <a:endParaRPr lang="en-US" altLang="ko-KR" sz="800" b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 ERP 시스템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YK가 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고객에게 적절한 가격을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제시하는 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핵심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요소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고객 및 장비에 대한 모든 데이터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: 시기, 내용, 방법 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또한 이는 영업 활동을 강화하고 예측 기반 수명 주기 관리를 가능하게 합니다.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800" b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84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800" b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996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r="31516"/>
          <a:stretch/>
        </p:blipFill>
        <p:spPr>
          <a:xfrm>
            <a:off x="4544020" y="2856860"/>
            <a:ext cx="4036151" cy="281745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872" y="2806726"/>
            <a:ext cx="2566419" cy="2987240"/>
          </a:xfrm>
          <a:prstGeom prst="rect">
            <a:avLst/>
          </a:prstGeom>
        </p:spPr>
      </p:pic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E94D2D4C-94B2-8851-75BE-F9BCBDD622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121705"/>
              </p:ext>
            </p:extLst>
          </p:nvPr>
        </p:nvGraphicFramePr>
        <p:xfrm>
          <a:off x="374714" y="1211859"/>
          <a:ext cx="8338612" cy="4639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69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9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83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3. 직원용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앱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전자 계약 시스템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직원에게 단순히 일정을 알리는 것뿐만 아니라, 직원이 직접 일정을 관리할 수 있도록 돕습니다.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전자 결제 시스템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800" baseline="0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4.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유튜브를 통한 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고객 경험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인터뷰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고객 다큐멘터리 </a:t>
                      </a:r>
                      <a:r>
                        <a:rPr lang="en-US" altLang="ko-KR" sz="800" baseline="0" dirty="0" err="1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“Yanmar,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 뭘 하고 계신가요?”를 공개했습니다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시즌 1은 75,000회의 조회수를 기록했습니다 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현재 8명의 인터뷰를 담은 시즌 2를 촬영 중입니다. 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800" dirty="0">
                          <a:hlinkClick r:id="rId4"/>
                        </a:rPr>
                        <a:t>(117)</a:t>
                      </a:r>
                      <a:r>
                        <a:rPr lang="ko-KR" altLang="en-US" sz="800" dirty="0" err="1">
                          <a:hlinkClick r:id="rId4"/>
                        </a:rPr>
                        <a:t> 얀마</a:t>
                      </a:r>
                      <a:r>
                        <a:rPr lang="en-US" altLang="ko-KR" sz="800" dirty="0">
                          <a:hlinkClick r:id="rId4"/>
                        </a:rPr>
                        <a:t>! </a:t>
                      </a:r>
                      <a:r>
                        <a:rPr lang="ko-KR" altLang="en-US" sz="800" dirty="0">
                          <a:hlinkClick r:id="rId4"/>
                        </a:rPr>
                        <a:t>너 뭐해 </a:t>
                      </a:r>
                      <a:r>
                        <a:rPr lang="en-US" altLang="ko-KR" sz="800" dirty="0">
                          <a:hlinkClick r:id="rId4"/>
                        </a:rPr>
                        <a:t>- YouTube</a:t>
                      </a:r>
                      <a:endParaRPr lang="en-US" altLang="ko-KR" sz="800" baseline="0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84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800" b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572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386" y="2898722"/>
            <a:ext cx="2569092" cy="281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82" y="3141794"/>
            <a:ext cx="4105911" cy="2332485"/>
          </a:xfrm>
          <a:prstGeom prst="rect">
            <a:avLst/>
          </a:prstGeom>
        </p:spPr>
      </p:pic>
      <p:sp>
        <p:nvSpPr>
          <p:cNvPr id="5" name="텍스트 개체 틀 8">
            <a:extLst>
              <a:ext uri="{FF2B5EF4-FFF2-40B4-BE49-F238E27FC236}">
                <a16:creationId xmlns:a16="http://schemas.microsoft.com/office/drawing/2014/main" id="{26C3F9B4-F479-792D-174E-FEBAE619A4AD}"/>
              </a:ext>
            </a:extLst>
          </p:cNvPr>
          <p:cNvSpPr txBox="1">
            <a:spLocks/>
          </p:cNvSpPr>
          <p:nvPr/>
        </p:nvSpPr>
        <p:spPr>
          <a:xfrm>
            <a:off x="475503" y="947552"/>
            <a:ext cx="8192994" cy="191591"/>
          </a:xfrm>
          <a:prstGeom prst="rect">
            <a:avLst/>
          </a:prstGeom>
        </p:spPr>
        <p:txBody>
          <a:bodyPr/>
          <a:lstStyle>
            <a:lvl1pPr marL="209550" indent="-209550" algn="l" defTabSz="842963" rtl="0" fontAlgn="base" latinLnBrk="1">
              <a:lnSpc>
                <a:spcPct val="90000"/>
              </a:lnSpc>
              <a:spcBef>
                <a:spcPts val="9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1pPr>
            <a:lvl2pPr marL="631825" indent="-209550" algn="l" defTabSz="842963" rtl="0" fontAlgn="base" latinLnBrk="1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2pPr>
            <a:lvl3pPr marL="1054100" indent="-209550" algn="l" defTabSz="842963" rtl="0" fontAlgn="base" latinLnBrk="1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3pPr>
            <a:lvl4pPr marL="1476375" indent="-209550" algn="l" defTabSz="842963" rtl="0" fontAlgn="base" latinLnBrk="1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4pPr>
            <a:lvl5pPr marL="1898650" indent="-209550" algn="l" defTabSz="842963" rtl="0" fontAlgn="base" latinLnBrk="1">
              <a:lnSpc>
                <a:spcPct val="90000"/>
              </a:lnSpc>
              <a:spcBef>
                <a:spcPts val="4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나눔스퀘어 네오 Regular" panose="00000500000000000000" pitchFamily="2" charset="-127"/>
                <a:cs typeface="+mn-cs"/>
              </a:defRPr>
            </a:lvl5pPr>
            <a:lvl6pPr marL="2321020" indent="-211002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23" indent="-211002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65027" indent="-211002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87030" indent="-211002" algn="l" defTabSz="844007" rtl="0" eaLnBrk="1" latinLnBrk="1" hangingPunct="1">
              <a:lnSpc>
                <a:spcPct val="90000"/>
              </a:lnSpc>
              <a:spcBef>
                <a:spcPts val="462"/>
              </a:spcBef>
              <a:buFont typeface="Arial" panose="020B0604020202020204" pitchFamily="34" charset="0"/>
              <a:buChar char="•"/>
              <a:defRPr sz="16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kumimoji="0" lang="ko-KR" altLang="en-US" sz="1110" b="1" dirty="0"/>
              <a:t>앞으로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49945C1E-31C5-56F4-C401-B21ABDDE9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546844"/>
              </p:ext>
            </p:extLst>
          </p:nvPr>
        </p:nvGraphicFramePr>
        <p:xfrm>
          <a:off x="424887" y="1484784"/>
          <a:ext cx="8338612" cy="4680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69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9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3736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200000"/>
                        </a:lnSpc>
                        <a:buFont typeface="Arial" panose="020B0604020202020204" pitchFamily="34" charset="0"/>
                        <a:buAutoNum type="arabicPeriod"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자체 유지보수 시스템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2025년 11월 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출시 예정</a:t>
                      </a:r>
                    </a:p>
                    <a:p>
                      <a:pPr marL="171450" indent="-171450" algn="l">
                        <a:lnSpc>
                          <a:spcPct val="2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가장 빈번하게 발생하는 31가지 수리 작업에 대한 안내 동영상을 제작 중입니다.</a:t>
                      </a:r>
                    </a:p>
                    <a:p>
                      <a:pPr marL="171450" indent="-171450" algn="l">
                        <a:lnSpc>
                          <a:spcPct val="2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b="1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가까운 </a:t>
                      </a:r>
                      <a:r>
                        <a:rPr lang="en-US" altLang="ko-KR" sz="800" b="1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시일 내에 </a:t>
                      </a:r>
                      <a:r>
                        <a:rPr lang="en-US" altLang="ko-KR" sz="800" b="1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고객 여러분께도 제공될 예정입니다</a:t>
                      </a:r>
                      <a:r>
                        <a:rPr lang="en-US" altLang="ko-KR" sz="800" b="1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.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altLang="ko-KR" sz="800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2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2. 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YK를 위한 </a:t>
                      </a: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AI</a:t>
                      </a:r>
                      <a:r>
                        <a:rPr lang="en-US" altLang="ko-KR" sz="800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, 고객을 위한 AI</a:t>
                      </a:r>
                      <a:endParaRPr lang="en-US" altLang="ko-KR" sz="800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2026년 3월 출시 예정.</a:t>
                      </a:r>
                    </a:p>
                    <a:p>
                      <a:pPr marL="171450" indent="-171450">
                        <a:lnSpc>
                          <a:spcPct val="2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800" b="1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가까운 </a:t>
                      </a:r>
                      <a:r>
                        <a:rPr lang="en-US" altLang="ko-KR" sz="800" b="1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시일 내에 </a:t>
                      </a:r>
                      <a:r>
                        <a:rPr lang="en-US" altLang="ko-KR" sz="800" b="1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고객 여러분께도 제공될 예정입니다</a:t>
                      </a:r>
                      <a:r>
                        <a:rPr lang="en-US" altLang="ko-KR" sz="800" b="1" baseline="0" dirty="0">
                          <a:latin typeface="Arial Unicode MS" panose="020B0604020202020204" pitchFamily="50" charset="-127"/>
                          <a:ea typeface="Arial Unicode MS" panose="020B0604020202020204" pitchFamily="50" charset="-127"/>
                          <a:cs typeface="Arial Unicode MS" panose="020B0604020202020204" pitchFamily="50" charset="-127"/>
                        </a:rPr>
                        <a:t>.</a:t>
                      </a:r>
                    </a:p>
                  </a:txBody>
                  <a:tcPr marL="68580" marR="68580" marT="34290" marB="34290"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6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1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800" dirty="0">
                        <a:latin typeface="Arial Unicode MS" panose="020B0604020202020204" pitchFamily="50" charset="-127"/>
                        <a:ea typeface="Arial Unicode MS" panose="020B0604020202020204" pitchFamily="50" charset="-127"/>
                        <a:cs typeface="Arial Unicode MS" panose="020B0604020202020204" pitchFamily="50" charset="-12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011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402A3-5CF6-B24F-4452-F3C48E30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5A793854-94B8-374E-F3A9-8CA1D58DE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738" y="441355"/>
            <a:ext cx="7527436" cy="664797"/>
          </a:xfrm>
        </p:spPr>
        <p:txBody>
          <a:bodyPr/>
          <a:lstStyle/>
          <a:p>
            <a:r>
              <a:rPr lang="en-US" altLang="ko-KR" sz="2400" b="1" dirty="0">
                <a:latin typeface="+mj-ea"/>
                <a:ea typeface="+mj-ea"/>
                <a:cs typeface="Arial"/>
              </a:rPr>
              <a:t>YK </a:t>
            </a:r>
            <a:r>
              <a:rPr lang="ko-KR" altLang="en-US" sz="2400" b="1" dirty="0">
                <a:latin typeface="+mj-ea"/>
                <a:ea typeface="+mj-ea"/>
                <a:cs typeface="Arial"/>
              </a:rPr>
              <a:t>온라인 솔루션의 비즈니스 컨셉 </a:t>
            </a:r>
            <a:br>
              <a:rPr lang="en-US" altLang="ko-KR" sz="2400" b="1" dirty="0">
                <a:latin typeface="+mj-ea"/>
                <a:ea typeface="+mj-ea"/>
                <a:cs typeface="Arial"/>
              </a:rPr>
            </a:br>
            <a:r>
              <a:rPr lang="en-US" altLang="ko-KR" sz="2400" b="1" dirty="0">
                <a:latin typeface="+mj-ea"/>
                <a:ea typeface="+mj-ea"/>
                <a:cs typeface="Arial"/>
              </a:rPr>
              <a:t>- 14</a:t>
            </a:r>
            <a:r>
              <a:rPr lang="ko-KR" altLang="en-US" sz="2400" b="1" dirty="0">
                <a:latin typeface="+mj-ea"/>
                <a:ea typeface="+mj-ea"/>
                <a:cs typeface="Arial"/>
              </a:rPr>
              <a:t>가지 솔루션</a:t>
            </a:r>
            <a:endParaRPr lang="ko-KR" altLang="en-US" sz="2220" dirty="0">
              <a:latin typeface="+mj-ea"/>
              <a:ea typeface="+mj-ea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4F687DB6-4B01-E405-5C1C-7815F9C4A6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EE0000"/>
                </a:solidFill>
              </a:rPr>
              <a:t>09</a:t>
            </a: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4138DB95-5BC4-D15C-612B-93FE311F4899}"/>
              </a:ext>
            </a:extLst>
          </p:cNvPr>
          <p:cNvGrpSpPr/>
          <p:nvPr/>
        </p:nvGrpSpPr>
        <p:grpSpPr>
          <a:xfrm rot="2700000">
            <a:off x="2802484" y="1771216"/>
            <a:ext cx="3642394" cy="3735896"/>
            <a:chOff x="3950388" y="2005359"/>
            <a:chExt cx="4312506" cy="4282993"/>
          </a:xfrm>
        </p:grpSpPr>
        <p:sp>
          <p:nvSpPr>
            <p:cNvPr id="45" name="가로 글상자 196">
              <a:extLst>
                <a:ext uri="{FF2B5EF4-FFF2-40B4-BE49-F238E27FC236}">
                  <a16:creationId xmlns:a16="http://schemas.microsoft.com/office/drawing/2014/main" id="{CB04635E-CF0D-DADB-CCDC-41AD22A15357}"/>
                </a:ext>
              </a:extLst>
            </p:cNvPr>
            <p:cNvSpPr txBox="1"/>
            <p:nvPr/>
          </p:nvSpPr>
          <p:spPr>
            <a:xfrm rot="18900000">
              <a:off x="4029731" y="2088928"/>
              <a:ext cx="1510176" cy="151017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9050" tIns="19050" rIns="19050" bIns="19050" anchor="ctr" anchorCtr="0">
              <a:noAutofit/>
            </a:bodyPr>
            <a:lstStyle/>
            <a:p>
              <a:pPr algn="ctr" defTabSz="666750" latinLnBrk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500" b="1">
                  <a:solidFill>
                    <a:schemeClr val="dk1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가치 창출</a:t>
              </a:r>
            </a:p>
          </p:txBody>
        </p:sp>
        <p:sp>
          <p:nvSpPr>
            <p:cNvPr id="46" name="가로 글상자 197">
              <a:extLst>
                <a:ext uri="{FF2B5EF4-FFF2-40B4-BE49-F238E27FC236}">
                  <a16:creationId xmlns:a16="http://schemas.microsoft.com/office/drawing/2014/main" id="{E428A4C2-DA55-51D8-83C6-732675053E77}"/>
                </a:ext>
              </a:extLst>
            </p:cNvPr>
            <p:cNvSpPr txBox="1"/>
            <p:nvPr/>
          </p:nvSpPr>
          <p:spPr>
            <a:xfrm rot="18900000">
              <a:off x="6738117" y="4775324"/>
              <a:ext cx="1510176" cy="151017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9050" tIns="19050" rIns="19050" bIns="19050" anchor="ctr" anchorCtr="0">
              <a:noAutofit/>
            </a:bodyPr>
            <a:lstStyle/>
            <a:p>
              <a:pPr algn="ctr" defTabSz="666750" latinLnBrk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500" b="1" dirty="0">
                  <a:solidFill>
                    <a:schemeClr val="dk1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판매</a:t>
              </a:r>
            </a:p>
          </p:txBody>
        </p:sp>
        <p:sp>
          <p:nvSpPr>
            <p:cNvPr id="47" name="가로 글상자 198">
              <a:extLst>
                <a:ext uri="{FF2B5EF4-FFF2-40B4-BE49-F238E27FC236}">
                  <a16:creationId xmlns:a16="http://schemas.microsoft.com/office/drawing/2014/main" id="{E54F6171-0C4E-1A70-97FB-D49074509335}"/>
                </a:ext>
              </a:extLst>
            </p:cNvPr>
            <p:cNvSpPr txBox="1"/>
            <p:nvPr/>
          </p:nvSpPr>
          <p:spPr>
            <a:xfrm rot="18900000">
              <a:off x="3955960" y="4778176"/>
              <a:ext cx="1510176" cy="151017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9050" tIns="19050" rIns="19050" bIns="19050" anchor="ctr" anchorCtr="0">
              <a:noAutofit/>
            </a:bodyPr>
            <a:lstStyle/>
            <a:p>
              <a:pPr algn="ctr" defTabSz="666750" latinLnBrk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500" b="1" dirty="0">
                  <a:solidFill>
                    <a:schemeClr val="dk1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고객 지원</a:t>
              </a:r>
              <a:endParaRPr lang="ko-KR" altLang="en-US" sz="1500" b="1" dirty="0">
                <a:solidFill>
                  <a:schemeClr val="dk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48" name="가로 글상자 199">
              <a:extLst>
                <a:ext uri="{FF2B5EF4-FFF2-40B4-BE49-F238E27FC236}">
                  <a16:creationId xmlns:a16="http://schemas.microsoft.com/office/drawing/2014/main" id="{BCE3413E-DBCC-F4EE-F6CA-DAD67BBBE39B}"/>
                </a:ext>
              </a:extLst>
            </p:cNvPr>
            <p:cNvSpPr txBox="1"/>
            <p:nvPr/>
          </p:nvSpPr>
          <p:spPr>
            <a:xfrm rot="18900000">
              <a:off x="6648612" y="2084979"/>
              <a:ext cx="1510176" cy="1510176"/>
            </a:xfrm>
            <a:prstGeom prst="rect">
              <a:avLst/>
            </a:prstGeom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9050" tIns="19050" rIns="19050" bIns="19050" anchor="ctr" anchorCtr="0">
              <a:noAutofit/>
            </a:bodyPr>
            <a:lstStyle/>
            <a:p>
              <a:pPr algn="ctr" defTabSz="666750" latinLnBrk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500" b="1" dirty="0">
                  <a:solidFill>
                    <a:schemeClr val="dk1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마케팅</a:t>
              </a: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ED92EF3-4BD5-732E-CFF1-972A3D45528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50388" y="2005359"/>
              <a:ext cx="4312506" cy="4268785"/>
              <a:chOff x="2073967" y="948084"/>
              <a:chExt cx="5390632" cy="5335981"/>
            </a:xfrm>
          </p:grpSpPr>
          <p:sp>
            <p:nvSpPr>
              <p:cNvPr id="50" name="원형 화살표 203">
                <a:extLst>
                  <a:ext uri="{FF2B5EF4-FFF2-40B4-BE49-F238E27FC236}">
                    <a16:creationId xmlns:a16="http://schemas.microsoft.com/office/drawing/2014/main" id="{B5AA21C0-3252-A2D4-62A6-FBFB36B9E93A}"/>
                  </a:ext>
                </a:extLst>
              </p:cNvPr>
              <p:cNvSpPr/>
              <p:nvPr/>
            </p:nvSpPr>
            <p:spPr>
              <a:xfrm>
                <a:off x="2073967" y="948084"/>
                <a:ext cx="5335981" cy="5335981"/>
              </a:xfrm>
              <a:prstGeom prst="circularArrow">
                <a:avLst>
                  <a:gd name="adj1" fmla="val 6899"/>
                  <a:gd name="adj2" fmla="val 465074"/>
                  <a:gd name="adj3" fmla="val 550586"/>
                  <a:gd name="adj4" fmla="val 20584340"/>
                  <a:gd name="adj5" fmla="val 8048"/>
                </a:avLst>
              </a:prstGeom>
              <a:solidFill>
                <a:srgbClr val="FF7979"/>
              </a:solidFill>
              <a:ln w="25400" cap="flat" cmpd="sng" algn="ctr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" name="원형 화살표 206">
                <a:extLst>
                  <a:ext uri="{FF2B5EF4-FFF2-40B4-BE49-F238E27FC236}">
                    <a16:creationId xmlns:a16="http://schemas.microsoft.com/office/drawing/2014/main" id="{2C36D729-5C9B-A25F-5BDB-0C53872B7984}"/>
                  </a:ext>
                </a:extLst>
              </p:cNvPr>
              <p:cNvSpPr/>
              <p:nvPr/>
            </p:nvSpPr>
            <p:spPr>
              <a:xfrm>
                <a:off x="2128618" y="948084"/>
                <a:ext cx="5335981" cy="5335981"/>
              </a:xfrm>
              <a:prstGeom prst="circularArrow">
                <a:avLst>
                  <a:gd name="adj1" fmla="val 6899"/>
                  <a:gd name="adj2" fmla="val 465074"/>
                  <a:gd name="adj3" fmla="val 5950586"/>
                  <a:gd name="adj4" fmla="val 4384340"/>
                  <a:gd name="adj5" fmla="val 8048"/>
                </a:avLst>
              </a:prstGeom>
              <a:solidFill>
                <a:srgbClr val="DE0000"/>
              </a:solidFill>
              <a:ln w="25400" cap="flat" cmpd="sng" algn="ctr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2" name="원형 화살표 209">
                <a:extLst>
                  <a:ext uri="{FF2B5EF4-FFF2-40B4-BE49-F238E27FC236}">
                    <a16:creationId xmlns:a16="http://schemas.microsoft.com/office/drawing/2014/main" id="{D34AD1B7-094F-6DB6-9A63-8B1963D48C79}"/>
                  </a:ext>
                </a:extLst>
              </p:cNvPr>
              <p:cNvSpPr/>
              <p:nvPr/>
            </p:nvSpPr>
            <p:spPr>
              <a:xfrm>
                <a:off x="2073967" y="948084"/>
                <a:ext cx="5335981" cy="5335981"/>
              </a:xfrm>
              <a:prstGeom prst="circularArrow">
                <a:avLst>
                  <a:gd name="adj1" fmla="val 6899"/>
                  <a:gd name="adj2" fmla="val 465074"/>
                  <a:gd name="adj3" fmla="val 11350586"/>
                  <a:gd name="adj4" fmla="val 9784340"/>
                  <a:gd name="adj5" fmla="val 8048"/>
                </a:avLst>
              </a:prstGeom>
              <a:solidFill>
                <a:srgbClr val="C00000"/>
              </a:solidFill>
              <a:ln w="25400" cap="flat" cmpd="sng" algn="ctr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3" name="원형 화살표 212">
                <a:extLst>
                  <a:ext uri="{FF2B5EF4-FFF2-40B4-BE49-F238E27FC236}">
                    <a16:creationId xmlns:a16="http://schemas.microsoft.com/office/drawing/2014/main" id="{BC337A6E-D225-8C6C-9E00-AF4344C86AF6}"/>
                  </a:ext>
                </a:extLst>
              </p:cNvPr>
              <p:cNvSpPr/>
              <p:nvPr/>
            </p:nvSpPr>
            <p:spPr>
              <a:xfrm>
                <a:off x="2073967" y="948084"/>
                <a:ext cx="5335981" cy="5335981"/>
              </a:xfrm>
              <a:prstGeom prst="circularArrow">
                <a:avLst>
                  <a:gd name="adj1" fmla="val 6899"/>
                  <a:gd name="adj2" fmla="val 465074"/>
                  <a:gd name="adj3" fmla="val 16750586"/>
                  <a:gd name="adj4" fmla="val 15184340"/>
                  <a:gd name="adj5" fmla="val 8048"/>
                </a:avLst>
              </a:prstGeom>
              <a:solidFill>
                <a:srgbClr val="FFDDDD"/>
              </a:solidFill>
              <a:ln w="25400" cap="flat" cmpd="sng" algn="ctr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54" name="TextBox 2">
            <a:extLst>
              <a:ext uri="{FF2B5EF4-FFF2-40B4-BE49-F238E27FC236}">
                <a16:creationId xmlns:a16="http://schemas.microsoft.com/office/drawing/2014/main" id="{9E4CF38E-7804-6EF5-C334-524D5F2B0F08}"/>
              </a:ext>
            </a:extLst>
          </p:cNvPr>
          <p:cNvSpPr txBox="1">
            <a:spLocks noChangeArrowheads="1"/>
          </p:cNvSpPr>
          <p:nvPr/>
        </p:nvSpPr>
        <p:spPr>
          <a:xfrm>
            <a:off x="1616253" y="4590728"/>
            <a:ext cx="1569093" cy="4495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latinLnBrk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YK 네트워크 시스템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16개 YK 지점</a:t>
            </a:r>
          </a:p>
        </p:txBody>
      </p:sp>
      <p:sp>
        <p:nvSpPr>
          <p:cNvPr id="55" name="TextBox 2">
            <a:extLst>
              <a:ext uri="{FF2B5EF4-FFF2-40B4-BE49-F238E27FC236}">
                <a16:creationId xmlns:a16="http://schemas.microsoft.com/office/drawing/2014/main" id="{CBC40964-240E-6042-BF33-2073C5306754}"/>
              </a:ext>
            </a:extLst>
          </p:cNvPr>
          <p:cNvSpPr txBox="1">
            <a:spLocks noChangeArrowheads="1"/>
          </p:cNvSpPr>
          <p:nvPr/>
        </p:nvSpPr>
        <p:spPr>
          <a:xfrm>
            <a:off x="6185502" y="4857758"/>
            <a:ext cx="1499097" cy="4495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28588" indent="-12858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직접 공급</a:t>
            </a:r>
          </a:p>
          <a:p>
            <a:pPr marL="117810" indent="-117810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재판매 가치 증대</a:t>
            </a:r>
          </a:p>
        </p:txBody>
      </p:sp>
      <p:sp>
        <p:nvSpPr>
          <p:cNvPr id="56" name="TextBox 2">
            <a:extLst>
              <a:ext uri="{FF2B5EF4-FFF2-40B4-BE49-F238E27FC236}">
                <a16:creationId xmlns:a16="http://schemas.microsoft.com/office/drawing/2014/main" id="{91F74386-D8BF-5099-45BA-A8E967E342A9}"/>
              </a:ext>
            </a:extLst>
          </p:cNvPr>
          <p:cNvSpPr txBox="1">
            <a:spLocks noChangeArrowheads="1"/>
          </p:cNvSpPr>
          <p:nvPr/>
        </p:nvSpPr>
        <p:spPr>
          <a:xfrm>
            <a:off x="6227099" y="2546616"/>
            <a:ext cx="2162055" cy="6399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latinLnBrk="0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드디어 브랜드 중심의 마케팅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데모 / 광고 / 유튜브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전시회</a:t>
            </a:r>
            <a:endParaRPr lang="ko-KR" altLang="ko-KR" sz="825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7" name="TextBox 2">
            <a:extLst>
              <a:ext uri="{FF2B5EF4-FFF2-40B4-BE49-F238E27FC236}">
                <a16:creationId xmlns:a16="http://schemas.microsoft.com/office/drawing/2014/main" id="{EA4D10A3-BDA4-1C3F-BDA7-7600643D6F53}"/>
              </a:ext>
            </a:extLst>
          </p:cNvPr>
          <p:cNvSpPr txBox="1">
            <a:spLocks noChangeArrowheads="1"/>
          </p:cNvSpPr>
          <p:nvPr/>
        </p:nvSpPr>
        <p:spPr>
          <a:xfrm>
            <a:off x="1750771" y="2373386"/>
            <a:ext cx="1490823" cy="830420"/>
          </a:xfrm>
          <a:prstGeom prst="rect">
            <a:avLst/>
          </a:prstGeom>
          <a:noFill/>
          <a:ln w="50800" cap="rnd">
            <a:noFill/>
            <a:bevel/>
          </a:ln>
        </p:spPr>
        <p:txBody>
          <a:bodyPr wrap="square">
            <a:spAutoFit/>
          </a:bodyPr>
          <a:lstStyle/>
          <a:p>
            <a:pPr lvl="0" latinLnBrk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고객과 함께 구축합니다!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정시 서비스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웹 부품 샵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고객용 앱</a:t>
            </a:r>
            <a:endParaRPr lang="ko-KR" altLang="ko-KR" sz="825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59" name="직선 화살표 연결선 22">
            <a:extLst>
              <a:ext uri="{FF2B5EF4-FFF2-40B4-BE49-F238E27FC236}">
                <a16:creationId xmlns:a16="http://schemas.microsoft.com/office/drawing/2014/main" id="{502FF8D2-ADD5-0C43-C2DE-5CE04AFC03F2}"/>
              </a:ext>
            </a:extLst>
          </p:cNvPr>
          <p:cNvCxnSpPr/>
          <p:nvPr/>
        </p:nvCxnSpPr>
        <p:spPr>
          <a:xfrm flipH="1">
            <a:off x="7114006" y="4486318"/>
            <a:ext cx="388242" cy="508340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olid"/>
            <a:tailEnd type="triangle"/>
          </a:ln>
        </p:spPr>
      </p:cxnSp>
      <p:sp>
        <p:nvSpPr>
          <p:cNvPr id="60" name="직사각형 221">
            <a:extLst>
              <a:ext uri="{FF2B5EF4-FFF2-40B4-BE49-F238E27FC236}">
                <a16:creationId xmlns:a16="http://schemas.microsoft.com/office/drawing/2014/main" id="{8F21EBA8-B82E-DBF3-06B0-D29BB0F3BCE3}"/>
              </a:ext>
            </a:extLst>
          </p:cNvPr>
          <p:cNvSpPr/>
          <p:nvPr/>
        </p:nvSpPr>
        <p:spPr>
          <a:xfrm>
            <a:off x="6182987" y="3777919"/>
            <a:ext cx="2800635" cy="659972"/>
          </a:xfrm>
          <a:prstGeom prst="roundRect">
            <a:avLst>
              <a:gd name="adj" fmla="val 16667"/>
            </a:avLst>
          </a:prstGeom>
          <a:solidFill>
            <a:srgbClr val="FFDDDD">
              <a:alpha val="90000"/>
            </a:srgbClr>
          </a:solidFill>
          <a:ln w="6350" cap="flat" cmpd="sng" algn="ctr">
            <a:noFill/>
            <a:prstDash val="solid"/>
          </a:ln>
        </p:spPr>
        <p:txBody>
          <a:bodyPr anchor="ctr"/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13. 앱을 통한 전국 중고차 딜러 경매 플랫폼. </a:t>
            </a:r>
            <a:b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</a:b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14. ERP의 모든 수리 기록 및 사진 활용</a:t>
            </a:r>
            <a:endParaRPr kumimoji="0" lang="en-US" altLang="ko-KR" sz="825" dirty="0">
              <a:solidFill>
                <a:srgbClr val="28853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1" name="직사각형 221">
            <a:extLst>
              <a:ext uri="{FF2B5EF4-FFF2-40B4-BE49-F238E27FC236}">
                <a16:creationId xmlns:a16="http://schemas.microsoft.com/office/drawing/2014/main" id="{C25DF89F-2676-7DCF-2879-722C3D7C3E36}"/>
              </a:ext>
            </a:extLst>
          </p:cNvPr>
          <p:cNvSpPr/>
          <p:nvPr/>
        </p:nvSpPr>
        <p:spPr>
          <a:xfrm>
            <a:off x="120180" y="1275419"/>
            <a:ext cx="2867644" cy="819656"/>
          </a:xfrm>
          <a:prstGeom prst="roundRect">
            <a:avLst>
              <a:gd name="adj" fmla="val 16667"/>
            </a:avLst>
          </a:prstGeom>
          <a:solidFill>
            <a:srgbClr val="FFDDDD">
              <a:alpha val="9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25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8. 앱을 통한 원활한 부품 구매</a:t>
            </a:r>
            <a:br>
              <a:rPr lang="en-US" altLang="ko-KR" sz="825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</a:br>
            <a:r>
              <a:rPr lang="en-US" altLang="ko-KR" sz="825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9. 빠르고 간편한 서비스 예약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825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10. 앱을 통한 사용 설명서 확인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825" b="1" dirty="0">
                <a:solidFill>
                  <a:schemeClr val="bg2">
                    <a:lumMod val="2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11. 앱을 통한 자가 정비</a:t>
            </a:r>
            <a:endParaRPr lang="en-US" altLang="ko-KR" sz="825" dirty="0">
              <a:solidFill>
                <a:schemeClr val="bg2">
                  <a:lumMod val="2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62" name="직선 화살표 연결선 22">
            <a:extLst>
              <a:ext uri="{FF2B5EF4-FFF2-40B4-BE49-F238E27FC236}">
                <a16:creationId xmlns:a16="http://schemas.microsoft.com/office/drawing/2014/main" id="{542BC3E6-52D4-44D6-6B89-954CBA11350B}"/>
              </a:ext>
            </a:extLst>
          </p:cNvPr>
          <p:cNvCxnSpPr/>
          <p:nvPr/>
        </p:nvCxnSpPr>
        <p:spPr>
          <a:xfrm>
            <a:off x="1318048" y="2159671"/>
            <a:ext cx="376475" cy="47206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219">
            <a:extLst>
              <a:ext uri="{FF2B5EF4-FFF2-40B4-BE49-F238E27FC236}">
                <a16:creationId xmlns:a16="http://schemas.microsoft.com/office/drawing/2014/main" id="{49CB2F20-2903-4335-96E1-8A96BF6AF3BD}"/>
              </a:ext>
            </a:extLst>
          </p:cNvPr>
          <p:cNvSpPr/>
          <p:nvPr/>
        </p:nvSpPr>
        <p:spPr>
          <a:xfrm>
            <a:off x="5443016" y="5530973"/>
            <a:ext cx="3552460" cy="1190626"/>
          </a:xfrm>
          <a:prstGeom prst="roundRect">
            <a:avLst>
              <a:gd name="adj" fmla="val 16667"/>
            </a:avLst>
          </a:prstGeom>
          <a:solidFill>
            <a:srgbClr val="FFDDDD">
              <a:alpha val="9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>
              <a:lnSpc>
                <a:spcPct val="150000"/>
              </a:lnSpc>
              <a:buAutoNum type="arabicPeriod"/>
              <a:defRPr/>
            </a:pPr>
            <a:r>
              <a:rPr lang="en-US" altLang="ko-KR" sz="825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ERP는 모든 고객 접점을 기록하고 이를 영업에 활용합니다</a:t>
            </a:r>
          </a:p>
          <a:p>
            <a:pPr marL="171450" indent="-171450">
              <a:lnSpc>
                <a:spcPct val="150000"/>
              </a:lnSpc>
              <a:buAutoNum type="arabicPeriod"/>
              <a:defRPr/>
            </a:pPr>
            <a:r>
              <a:rPr lang="en-US" altLang="ko-KR" sz="825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고객은 앱을 통해 기계 사양 및 동영상을 확인합니다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825" b="1" dirty="0">
                <a:solidFill>
                  <a:srgbClr val="834D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3.   고객은 앱을 통해 새 기계를 구매할 수 있습니다    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825" b="1" dirty="0">
                <a:solidFill>
                  <a:srgbClr val="834D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4.   AI가 잠재 고객을 예측하고 추천합니다</a:t>
            </a:r>
            <a:r>
              <a:rPr lang="en-US" altLang="ko-KR" sz="825" dirty="0">
                <a:solidFill>
                  <a:srgbClr val="834D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.</a:t>
            </a:r>
          </a:p>
        </p:txBody>
      </p:sp>
      <p:cxnSp>
        <p:nvCxnSpPr>
          <p:cNvPr id="64" name="직선 화살표 연결선 16">
            <a:extLst>
              <a:ext uri="{FF2B5EF4-FFF2-40B4-BE49-F238E27FC236}">
                <a16:creationId xmlns:a16="http://schemas.microsoft.com/office/drawing/2014/main" id="{FEF17560-C2C3-2214-C974-0013E7B46AFB}"/>
              </a:ext>
            </a:extLst>
          </p:cNvPr>
          <p:cNvCxnSpPr>
            <a:cxnSpLocks/>
          </p:cNvCxnSpPr>
          <p:nvPr/>
        </p:nvCxnSpPr>
        <p:spPr>
          <a:xfrm flipH="1" flipV="1">
            <a:off x="4788024" y="5470473"/>
            <a:ext cx="498022" cy="50805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221">
            <a:extLst>
              <a:ext uri="{FF2B5EF4-FFF2-40B4-BE49-F238E27FC236}">
                <a16:creationId xmlns:a16="http://schemas.microsoft.com/office/drawing/2014/main" id="{7BCFCA6D-F115-9AFC-EC37-BEA1424FAA34}"/>
              </a:ext>
            </a:extLst>
          </p:cNvPr>
          <p:cNvSpPr/>
          <p:nvPr/>
        </p:nvSpPr>
        <p:spPr>
          <a:xfrm>
            <a:off x="268421" y="5289478"/>
            <a:ext cx="3560624" cy="1416369"/>
          </a:xfrm>
          <a:prstGeom prst="roundRect">
            <a:avLst>
              <a:gd name="adj" fmla="val 16667"/>
            </a:avLst>
          </a:prstGeom>
          <a:solidFill>
            <a:srgbClr val="FFDDDD">
              <a:alpha val="9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25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5. 수명 주기 관리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예측 현장 점검 (사용 패턴 및 가동 시간 예측)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부품 수명에 기반한 ERP 권장 예비 부품</a:t>
            </a:r>
          </a:p>
          <a:p>
            <a:pPr marL="128588" indent="-128588">
              <a:lnSpc>
                <a:spcPct val="150000"/>
              </a:lnSpc>
              <a:buFont typeface="Arial"/>
              <a:buChar char="•"/>
              <a:defRPr/>
            </a:pPr>
            <a:r>
              <a:rPr lang="en-US" altLang="ko-KR" sz="825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ERP가 예정된 일정 및 미처리 업무를 직원에게 알립니다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825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6. 가동 중단 시간 대비를 위한 임대 차량.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825" b="1" dirty="0">
                <a:solidFill>
                  <a:srgbClr val="834D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7. AI를 통해 고객이 간편하게 자가 유지보수 및 문제 해결을 수행할 수 있도록 지원</a:t>
            </a:r>
            <a:endParaRPr lang="en-US" altLang="ko-KR" sz="825" b="1" dirty="0">
              <a:solidFill>
                <a:srgbClr val="28853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lvl="0">
              <a:defRPr/>
            </a:pPr>
            <a:endParaRPr lang="en-US" altLang="ko-KR" sz="750" dirty="0">
              <a:solidFill>
                <a:srgbClr val="28853F"/>
              </a:solidFill>
              <a:latin typeface="G마켓 산스 Medium"/>
              <a:ea typeface="G마켓 산스 Medium"/>
              <a:cs typeface="Arial Unicode MS"/>
            </a:endParaRPr>
          </a:p>
        </p:txBody>
      </p:sp>
      <p:cxnSp>
        <p:nvCxnSpPr>
          <p:cNvPr id="66" name="직선 화살표 연결선 22">
            <a:extLst>
              <a:ext uri="{FF2B5EF4-FFF2-40B4-BE49-F238E27FC236}">
                <a16:creationId xmlns:a16="http://schemas.microsoft.com/office/drawing/2014/main" id="{8602623F-B10D-9CB1-3687-AF4EFB23B861}"/>
              </a:ext>
            </a:extLst>
          </p:cNvPr>
          <p:cNvCxnSpPr>
            <a:cxnSpLocks/>
          </p:cNvCxnSpPr>
          <p:nvPr/>
        </p:nvCxnSpPr>
        <p:spPr>
          <a:xfrm flipV="1">
            <a:off x="2068896" y="3366784"/>
            <a:ext cx="114345" cy="100001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그림 66">
            <a:extLst>
              <a:ext uri="{FF2B5EF4-FFF2-40B4-BE49-F238E27FC236}">
                <a16:creationId xmlns:a16="http://schemas.microsoft.com/office/drawing/2014/main" id="{0A01012A-CB07-74D3-1289-B763542D3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57" y="2716544"/>
            <a:ext cx="1627498" cy="1810362"/>
          </a:xfrm>
          <a:prstGeom prst="rect">
            <a:avLst/>
          </a:prstGeom>
        </p:spPr>
      </p:pic>
      <p:cxnSp>
        <p:nvCxnSpPr>
          <p:cNvPr id="68" name="직선 화살표 연결선 22">
            <a:extLst>
              <a:ext uri="{FF2B5EF4-FFF2-40B4-BE49-F238E27FC236}">
                <a16:creationId xmlns:a16="http://schemas.microsoft.com/office/drawing/2014/main" id="{714E2BC0-B164-894F-6175-BA6225DE9E1C}"/>
              </a:ext>
            </a:extLst>
          </p:cNvPr>
          <p:cNvCxnSpPr/>
          <p:nvPr/>
        </p:nvCxnSpPr>
        <p:spPr>
          <a:xfrm flipH="1">
            <a:off x="7320908" y="2131006"/>
            <a:ext cx="272391" cy="380744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olid"/>
            <a:tailEnd type="triangle"/>
          </a:ln>
        </p:spPr>
      </p:cxnSp>
      <p:sp>
        <p:nvSpPr>
          <p:cNvPr id="69" name="직사각형 221">
            <a:extLst>
              <a:ext uri="{FF2B5EF4-FFF2-40B4-BE49-F238E27FC236}">
                <a16:creationId xmlns:a16="http://schemas.microsoft.com/office/drawing/2014/main" id="{EC51286E-AB59-C115-2E25-184E74895663}"/>
              </a:ext>
            </a:extLst>
          </p:cNvPr>
          <p:cNvSpPr/>
          <p:nvPr/>
        </p:nvSpPr>
        <p:spPr>
          <a:xfrm>
            <a:off x="6059671" y="1378507"/>
            <a:ext cx="2936795" cy="659972"/>
          </a:xfrm>
          <a:prstGeom prst="roundRect">
            <a:avLst>
              <a:gd name="adj" fmla="val 16667"/>
            </a:avLst>
          </a:prstGeom>
          <a:solidFill>
            <a:srgbClr val="FFDDDD">
              <a:alpha val="90000"/>
            </a:srgbClr>
          </a:solidFill>
          <a:ln w="6350" cap="flat" cmpd="sng" algn="ctr">
            <a:noFill/>
            <a:prstDash val="solid"/>
          </a:ln>
        </p:spPr>
        <p:txBody>
          <a:bodyPr anchor="ctr"/>
          <a:lstStyle/>
          <a:p>
            <a:pPr lvl="0">
              <a:lnSpc>
                <a:spcPct val="150000"/>
              </a:lnSpc>
              <a:defRPr/>
            </a:pP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12. 온라인 고객 경험 설문조사</a:t>
            </a:r>
            <a:b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</a:b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- 다큐멘터리 </a:t>
            </a:r>
            <a:r>
              <a:rPr lang="en-US" altLang="ko-KR" sz="825" b="1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‘얀마, </a:t>
            </a:r>
            <a:r>
              <a:rPr lang="en-US" altLang="ko-KR" sz="825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무엇을 하고 있나요?’</a:t>
            </a:r>
            <a:endParaRPr kumimoji="0" lang="en-US" altLang="ko-KR" sz="825" dirty="0">
              <a:solidFill>
                <a:srgbClr val="28853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9865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사용자 지정 18">
      <a:dk1>
        <a:srgbClr val="000000"/>
      </a:dk1>
      <a:lt1>
        <a:srgbClr val="FFFFFF"/>
      </a:lt1>
      <a:dk2>
        <a:srgbClr val="00004E"/>
      </a:dk2>
      <a:lt2>
        <a:srgbClr val="E7E6E6"/>
      </a:lt2>
      <a:accent1>
        <a:srgbClr val="020082"/>
      </a:accent1>
      <a:accent2>
        <a:srgbClr val="094198"/>
      </a:accent2>
      <a:accent3>
        <a:srgbClr val="EDEDF9"/>
      </a:accent3>
      <a:accent4>
        <a:srgbClr val="1773D3"/>
      </a:accent4>
      <a:accent5>
        <a:srgbClr val="E5694A"/>
      </a:accent5>
      <a:accent6>
        <a:srgbClr val="101D42"/>
      </a:accent6>
      <a:hlink>
        <a:srgbClr val="0563C1"/>
      </a:hlink>
      <a:folHlink>
        <a:srgbClr val="954F72"/>
      </a:folHlink>
    </a:clrScheme>
    <a:fontScheme name="나눔스퀘네오&amp;lato">
      <a:majorFont>
        <a:latin typeface="Lato Black"/>
        <a:ea typeface="나눔스퀘어 네오 OTF ExtraBold"/>
        <a:cs typeface=""/>
      </a:majorFont>
      <a:minorFont>
        <a:latin typeface="Lato"/>
        <a:ea typeface="나눔스퀘어 네오 OTF Regular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사용자 지정 18">
      <a:dk1>
        <a:srgbClr val="000000"/>
      </a:dk1>
      <a:lt1>
        <a:srgbClr val="FFFFFF"/>
      </a:lt1>
      <a:dk2>
        <a:srgbClr val="00004E"/>
      </a:dk2>
      <a:lt2>
        <a:srgbClr val="E7E6E6"/>
      </a:lt2>
      <a:accent1>
        <a:srgbClr val="020082"/>
      </a:accent1>
      <a:accent2>
        <a:srgbClr val="094198"/>
      </a:accent2>
      <a:accent3>
        <a:srgbClr val="EDEDF9"/>
      </a:accent3>
      <a:accent4>
        <a:srgbClr val="1773D3"/>
      </a:accent4>
      <a:accent5>
        <a:srgbClr val="E5694A"/>
      </a:accent5>
      <a:accent6>
        <a:srgbClr val="101D42"/>
      </a:accent6>
      <a:hlink>
        <a:srgbClr val="0563C1"/>
      </a:hlink>
      <a:folHlink>
        <a:srgbClr val="954F72"/>
      </a:folHlink>
    </a:clrScheme>
    <a:fontScheme name="나눔스퀘네오&amp;lato">
      <a:majorFont>
        <a:latin typeface="Lato Black"/>
        <a:ea typeface="나눔스퀘어 네오 OTF ExtraBold"/>
        <a:cs typeface=""/>
      </a:majorFont>
      <a:minorFont>
        <a:latin typeface="Lato"/>
        <a:ea typeface="나눔스퀘어 네오 OTF Regular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사용자 지정 18">
      <a:dk1>
        <a:srgbClr val="000000"/>
      </a:dk1>
      <a:lt1>
        <a:srgbClr val="FFFFFF"/>
      </a:lt1>
      <a:dk2>
        <a:srgbClr val="00004E"/>
      </a:dk2>
      <a:lt2>
        <a:srgbClr val="E7E6E6"/>
      </a:lt2>
      <a:accent1>
        <a:srgbClr val="020082"/>
      </a:accent1>
      <a:accent2>
        <a:srgbClr val="094198"/>
      </a:accent2>
      <a:accent3>
        <a:srgbClr val="EDEDF9"/>
      </a:accent3>
      <a:accent4>
        <a:srgbClr val="1773D3"/>
      </a:accent4>
      <a:accent5>
        <a:srgbClr val="E5694A"/>
      </a:accent5>
      <a:accent6>
        <a:srgbClr val="101D42"/>
      </a:accent6>
      <a:hlink>
        <a:srgbClr val="0563C1"/>
      </a:hlink>
      <a:folHlink>
        <a:srgbClr val="954F72"/>
      </a:folHlink>
    </a:clrScheme>
    <a:fontScheme name="나눔스퀘네오&amp;lato">
      <a:majorFont>
        <a:latin typeface="Lato Black"/>
        <a:ea typeface="나눔스퀘어 네오 OTF ExtraBold"/>
        <a:cs typeface=""/>
      </a:majorFont>
      <a:minorFont>
        <a:latin typeface="Lato"/>
        <a:ea typeface="나눔스퀘어 네오 OTF Regular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사용자 지정 18">
      <a:dk1>
        <a:srgbClr val="000000"/>
      </a:dk1>
      <a:lt1>
        <a:srgbClr val="FFFFFF"/>
      </a:lt1>
      <a:dk2>
        <a:srgbClr val="00004E"/>
      </a:dk2>
      <a:lt2>
        <a:srgbClr val="E7E6E6"/>
      </a:lt2>
      <a:accent1>
        <a:srgbClr val="020082"/>
      </a:accent1>
      <a:accent2>
        <a:srgbClr val="094198"/>
      </a:accent2>
      <a:accent3>
        <a:srgbClr val="EDEDF9"/>
      </a:accent3>
      <a:accent4>
        <a:srgbClr val="1773D3"/>
      </a:accent4>
      <a:accent5>
        <a:srgbClr val="E5694A"/>
      </a:accent5>
      <a:accent6>
        <a:srgbClr val="101D42"/>
      </a:accent6>
      <a:hlink>
        <a:srgbClr val="0563C1"/>
      </a:hlink>
      <a:folHlink>
        <a:srgbClr val="954F72"/>
      </a:folHlink>
    </a:clrScheme>
    <a:fontScheme name="나눔스퀘네오&amp;lato">
      <a:majorFont>
        <a:latin typeface="Lato Black"/>
        <a:ea typeface="나눔스퀘어 네오 OTF ExtraBold"/>
        <a:cs typeface=""/>
      </a:majorFont>
      <a:minorFont>
        <a:latin typeface="Lato"/>
        <a:ea typeface="나눔스퀘어 네오 OTF Regular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나눔스퀘네오&amp;lato">
      <a:majorFont>
        <a:latin typeface="Lato Black"/>
        <a:ea typeface="나눔스퀘어 네오 OTF ExtraBold"/>
        <a:cs typeface=""/>
      </a:majorFont>
      <a:minorFont>
        <a:latin typeface="Lato"/>
        <a:ea typeface="나눔스퀘어 네오 OTF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20087</TotalTime>
  <Words>992</Words>
  <Application>Microsoft Office PowerPoint</Application>
  <PresentationFormat>화면 슬라이드 쇼(4:3)</PresentationFormat>
  <Paragraphs>218</Paragraphs>
  <Slides>20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20</vt:i4>
      </vt:variant>
    </vt:vector>
  </HeadingPairs>
  <TitlesOfParts>
    <vt:vector size="41" baseType="lpstr">
      <vt:lpstr>Arial Unicode MS</vt:lpstr>
      <vt:lpstr>G마켓 산스 Medium</vt:lpstr>
      <vt:lpstr>Nanum Gothic</vt:lpstr>
      <vt:lpstr>강원교육튼튼</vt:lpstr>
      <vt:lpstr>굴림</vt:lpstr>
      <vt:lpstr>나눔스퀘어 네오 ExtraBold</vt:lpstr>
      <vt:lpstr>나눔스퀘어 네오 OTF Regular</vt:lpstr>
      <vt:lpstr>나눔스퀘어 네오 Regular</vt:lpstr>
      <vt:lpstr>돋움체</vt:lpstr>
      <vt:lpstr>Malgun Gothic</vt:lpstr>
      <vt:lpstr>Malgun Gothic</vt:lpstr>
      <vt:lpstr>Arial</vt:lpstr>
      <vt:lpstr>Lato</vt:lpstr>
      <vt:lpstr>Lato Black</vt:lpstr>
      <vt:lpstr>Lato SemiBold</vt:lpstr>
      <vt:lpstr>Wingdings</vt:lpstr>
      <vt:lpstr>1_Office 테마</vt:lpstr>
      <vt:lpstr>2_Office 테마</vt:lpstr>
      <vt:lpstr>3_Office 테마</vt:lpstr>
      <vt:lpstr>4_Office 테마</vt:lpstr>
      <vt:lpstr>디자인 사용자 지정</vt:lpstr>
      <vt:lpstr>PowerPoint 프레젠테이션</vt:lpstr>
      <vt:lpstr>PowerPoint 프레젠테이션</vt:lpstr>
      <vt:lpstr>회사소개</vt:lpstr>
      <vt:lpstr>비전과 미션</vt:lpstr>
      <vt:lpstr>판매실적</vt:lpstr>
      <vt:lpstr>판매실적</vt:lpstr>
      <vt:lpstr>경영 상태  - 기업신용평가등급</vt:lpstr>
      <vt:lpstr>경영 상태  - 고용노동부 지정 강소기업 / 청년강소기업</vt:lpstr>
      <vt:lpstr>조직도</vt:lpstr>
      <vt:lpstr>조직도</vt:lpstr>
      <vt:lpstr>센터 소개</vt:lpstr>
      <vt:lpstr>센터 소개</vt:lpstr>
      <vt:lpstr>센터 소개</vt:lpstr>
      <vt:lpstr>센터 소개</vt:lpstr>
      <vt:lpstr>취급 메이커/제품 소개</vt:lpstr>
      <vt:lpstr>PowerPoint 프레젠테이션</vt:lpstr>
      <vt:lpstr>YK 온라인 솔루션</vt:lpstr>
      <vt:lpstr>PowerPoint 프레젠테이션</vt:lpstr>
      <vt:lpstr>PowerPoint 프레젠테이션</vt:lpstr>
      <vt:lpstr>YK 온라인 솔루션의 비즈니스 컨셉  - 14가지 솔루션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smasung</dc:creator>
  <cp:lastModifiedBy>YOONKYUNG CHAE</cp:lastModifiedBy>
  <cp:revision>417</cp:revision>
  <cp:lastPrinted>2019-04-23T01:05:45Z</cp:lastPrinted>
  <dcterms:created xsi:type="dcterms:W3CDTF">2010-07-26T08:58:18Z</dcterms:created>
  <dcterms:modified xsi:type="dcterms:W3CDTF">2026-05-18T14:15:43Z</dcterms:modified>
</cp:coreProperties>
</file>